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comments/modernComment_100_0.xml" ContentType="application/vnd.ms-powerpoint.comments+xml"/>
  <Override PartName="/ppt/notesSlides/notesSlide2.xml" ContentType="application/vnd.openxmlformats-officedocument.presentationml.notesSlide+xml"/>
  <Override PartName="/ppt/comments/modernComment_101_0.xml" ContentType="application/vnd.ms-powerpoint.comments+xml"/>
  <Override PartName="/ppt/notesSlides/notesSlide3.xml" ContentType="application/vnd.openxmlformats-officedocument.presentationml.notesSlide+xml"/>
  <Override PartName="/ppt/comments/modernComment_102_0.xml" ContentType="application/vnd.ms-powerpoint.comments+xml"/>
  <Override PartName="/ppt/notesSlides/notesSlide4.xml" ContentType="application/vnd.openxmlformats-officedocument.presentationml.notesSlide+xml"/>
  <Override PartName="/ppt/comments/modernComment_103_0.xml" ContentType="application/vnd.ms-powerpoint.comments+xml"/>
  <Override PartName="/ppt/notesSlides/notesSlide5.xml" ContentType="application/vnd.openxmlformats-officedocument.presentationml.notesSlide+xml"/>
  <Override PartName="/ppt/comments/modernComment_104_0.xml" ContentType="application/vnd.ms-powerpoint.comments+xml"/>
  <Override PartName="/ppt/notesSlides/notesSlide6.xml" ContentType="application/vnd.openxmlformats-officedocument.presentationml.notesSlide+xml"/>
  <Override PartName="/ppt/comments/modernComment_106_0.xml" ContentType="application/vnd.ms-powerpoint.comments+xml"/>
  <Override PartName="/ppt/notesSlides/notesSlide7.xml" ContentType="application/vnd.openxmlformats-officedocument.presentationml.notesSlide+xml"/>
  <Override PartName="/ppt/comments/modernComment_107_0.xml" ContentType="application/vnd.ms-powerpoint.comments+xml"/>
  <Override PartName="/ppt/comments/modernComment_108_0.xml" ContentType="application/vnd.ms-powerpoint.comments+xml"/>
  <Override PartName="/ppt/notesSlides/notesSlide8.xml" ContentType="application/vnd.openxmlformats-officedocument.presentationml.notesSlide+xml"/>
  <Override PartName="/ppt/comments/modernComment_10A_0.xml" ContentType="application/vnd.ms-powerpoint.comments+xml"/>
  <Override PartName="/ppt/comments/modernComment_10B_0.xml" ContentType="application/vnd.ms-powerpoint.comments+xml"/>
  <Override PartName="/ppt/notesSlides/notesSlide9.xml" ContentType="application/vnd.openxmlformats-officedocument.presentationml.notesSlide+xml"/>
  <Override PartName="/ppt/comments/modernComment_10D_0.xml" ContentType="application/vnd.ms-powerpoint.comments+xml"/>
  <Override PartName="/ppt/comments/modernComment_10F_0.xml" ContentType="application/vnd.ms-powerpoint.comments+xml"/>
  <Override PartName="/ppt/notesSlides/notesSlide10.xml" ContentType="application/vnd.openxmlformats-officedocument.presentationml.notesSlide+xml"/>
  <Override PartName="/ppt/comments/modernComment_10E_0.xml" ContentType="application/vnd.ms-powerpoint.comments+xml"/>
  <Override PartName="/ppt/notesSlides/notesSlide11.xml" ContentType="application/vnd.openxmlformats-officedocument.presentationml.notesSlide+xml"/>
  <Override PartName="/ppt/comments/modernComment_110_0.xml" ContentType="application/vnd.ms-powerpoint.comments+xml"/>
  <Override PartName="/ppt/comments/modernComment_111_0.xml" ContentType="application/vnd.ms-powerpoint.comments+xml"/>
  <Override PartName="/ppt/comments/modernComment_112_0.xml" ContentType="application/vnd.ms-powerpoint.comments+xml"/>
  <Override PartName="/ppt/comments/modernComment_114_0.xml" ContentType="application/vnd.ms-powerpoint.comments+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 id="2147483674" r:id="rId3"/>
  </p:sldMasterIdLst>
  <p:notesMasterIdLst>
    <p:notesMasterId r:id="rId26"/>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1" r:id="rId18"/>
    <p:sldId id="270" r:id="rId19"/>
    <p:sldId id="272" r:id="rId20"/>
    <p:sldId id="273" r:id="rId21"/>
    <p:sldId id="274" r:id="rId22"/>
    <p:sldId id="275" r:id="rId23"/>
    <p:sldId id="276" r:id="rId24"/>
    <p:sldId id="277" r:id="rId25"/>
  </p:sldIdLst>
  <p:sldSz cx="24384000" cy="13716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6FB8A2E-F3BF-F06E-4EA9-DCAA942806F2}" name="Cheryl Reifer" initials="CR" userId="f32ec4ad6083a2d5"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84A96"/>
    <a:srgbClr val="F2F5F2"/>
    <a:srgbClr val="955EA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687"/>
    <p:restoredTop sz="94684"/>
  </p:normalViewPr>
  <p:slideViewPr>
    <p:cSldViewPr snapToGrid="0">
      <p:cViewPr>
        <p:scale>
          <a:sx n="43" d="100"/>
          <a:sy n="43" d="100"/>
        </p:scale>
        <p:origin x="1432" y="5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microsoft.com/office/2018/10/relationships/authors" Target="author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presProps" Target="presProps.xml"/><Relationship Id="rId30" Type="http://schemas.openxmlformats.org/officeDocument/2006/relationships/tableStyles" Target="tableStyles.xml"/></Relationships>
</file>

<file path=ppt/comments/modernComment_100_0.xml><?xml version="1.0" encoding="utf-8"?>
<p188:cmLst xmlns:a="http://schemas.openxmlformats.org/drawingml/2006/main" xmlns:r="http://schemas.openxmlformats.org/officeDocument/2006/relationships" xmlns:p188="http://schemas.microsoft.com/office/powerpoint/2018/8/main">
  <p188:cm id="{C5BACC11-32C3-451E-A0BB-CAEC5904DC28}" authorId="{46FB8A2E-F3BF-F06E-4EA9-DCAA942806F2}" status="resolved" created="2022-10-12T15:49:31.511" complete="100000">
    <pc:sldMkLst xmlns:pc="http://schemas.microsoft.com/office/powerpoint/2013/main/command">
      <pc:docMk/>
      <pc:sldMk cId="0" sldId="256"/>
    </pc:sldMkLst>
    <p188:txBody>
      <a:bodyPr/>
      <a:lstStyle/>
      <a:p>
        <a:r>
          <a:rPr lang="en-US"/>
          <a:t>Change: Maximal   To:  Maximum</a:t>
        </a:r>
      </a:p>
    </p188:txBody>
  </p188:cm>
</p188:cmLst>
</file>

<file path=ppt/comments/modernComment_101_0.xml><?xml version="1.0" encoding="utf-8"?>
<p188:cmLst xmlns:a="http://schemas.openxmlformats.org/drawingml/2006/main" xmlns:r="http://schemas.openxmlformats.org/officeDocument/2006/relationships" xmlns:p188="http://schemas.microsoft.com/office/powerpoint/2018/8/main">
  <p188:cm id="{9461A3D4-5BEF-4914-9FCF-DCE9952B3349}" authorId="{46FB8A2E-F3BF-F06E-4EA9-DCAA942806F2}" status="resolved" created="2022-10-12T15:52:11.099" complete="100000">
    <pc:sldMkLst xmlns:pc="http://schemas.microsoft.com/office/powerpoint/2013/main/command">
      <pc:docMk/>
      <pc:sldMk cId="0" sldId="257"/>
    </pc:sldMkLst>
    <p188:txBody>
      <a:bodyPr/>
      <a:lstStyle/>
      <a:p>
        <a:r>
          <a:rPr lang="en-US"/>
          <a:t>DELETE WHAT IS UNDER SIGNS ON BOTH. For weakened immune system:  You exhibit signs of illness more often;  Wounds heal more slowly; Stress level is much higher than normal.  Under STRONG immune system:  You notice you are ill less frequently and recovery from illness is faster than usual; Generally you are having a high energy level throughout the day</a:t>
        </a:r>
      </a:p>
    </p188:txBody>
  </p188:cm>
</p188:cmLst>
</file>

<file path=ppt/comments/modernComment_102_0.xml><?xml version="1.0" encoding="utf-8"?>
<p188:cmLst xmlns:a="http://schemas.openxmlformats.org/drawingml/2006/main" xmlns:r="http://schemas.openxmlformats.org/officeDocument/2006/relationships" xmlns:p188="http://schemas.microsoft.com/office/powerpoint/2018/8/main">
  <p188:cm id="{B8730ED9-127B-4E56-A908-C5B9914183F6}" authorId="{46FB8A2E-F3BF-F06E-4EA9-DCAA942806F2}" status="resolved" created="2022-10-12T15:53:17.581" complete="100000">
    <pc:sldMkLst xmlns:pc="http://schemas.microsoft.com/office/powerpoint/2013/main/command">
      <pc:docMk/>
      <pc:sldMk cId="0" sldId="258"/>
    </pc:sldMkLst>
    <p188:txBody>
      <a:bodyPr/>
      <a:lstStyle/>
      <a:p>
        <a:r>
          <a:rPr lang="en-US"/>
          <a:t>CHANGE: Damage and Injury  TO:  Slow recover from injury.  CHANGE: Allergies TO:  Allergies and intolerances</a:t>
        </a:r>
      </a:p>
    </p188:txBody>
  </p188:cm>
</p188:cmLst>
</file>

<file path=ppt/comments/modernComment_103_0.xml><?xml version="1.0" encoding="utf-8"?>
<p188:cmLst xmlns:a="http://schemas.openxmlformats.org/drawingml/2006/main" xmlns:r="http://schemas.openxmlformats.org/officeDocument/2006/relationships" xmlns:p188="http://schemas.microsoft.com/office/powerpoint/2018/8/main">
  <p188:cm id="{662F521A-A6D9-4019-94E7-919E54DA65B7}" authorId="{46FB8A2E-F3BF-F06E-4EA9-DCAA942806F2}" status="resolved" created="2022-10-12T15:55:50.037" complete="100000">
    <pc:sldMkLst xmlns:pc="http://schemas.microsoft.com/office/powerpoint/2013/main/command">
      <pc:docMk/>
      <pc:sldMk cId="0" sldId="259"/>
    </pc:sldMkLst>
    <p188:txBody>
      <a:bodyPr/>
      <a:lstStyle/>
      <a:p>
        <a:r>
          <a:rPr lang="en-US"/>
          <a:t>CHANGE: Depressive TO: sad. Change: Minor illnesses have major effects TO:  Minor illnesses have a higher impact  Change: High frequency  to: Higher frequency</a:t>
        </a:r>
      </a:p>
    </p188:txBody>
  </p188:cm>
</p188:cmLst>
</file>

<file path=ppt/comments/modernComment_104_0.xml><?xml version="1.0" encoding="utf-8"?>
<p188:cmLst xmlns:a="http://schemas.openxmlformats.org/drawingml/2006/main" xmlns:r="http://schemas.openxmlformats.org/officeDocument/2006/relationships" xmlns:p188="http://schemas.microsoft.com/office/powerpoint/2018/8/main">
  <p188:cm id="{77A06FC4-A976-454C-900D-D0E8C6FFC25F}" authorId="{46FB8A2E-F3BF-F06E-4EA9-DCAA942806F2}" status="resolved" created="2022-10-12T15:56:24.690" complete="100000">
    <pc:sldMkLst xmlns:pc="http://schemas.microsoft.com/office/powerpoint/2013/main/command">
      <pc:docMk/>
      <pc:sldMk cId="0" sldId="260"/>
    </pc:sldMkLst>
    <p188:txBody>
      <a:bodyPr/>
      <a:lstStyle/>
      <a:p>
        <a:r>
          <a:rPr lang="en-US"/>
          <a:t>Change: It protects from  To:  It helps protect us from</a:t>
        </a:r>
      </a:p>
    </p188:txBody>
  </p188:cm>
</p188:cmLst>
</file>

<file path=ppt/comments/modernComment_106_0.xml><?xml version="1.0" encoding="utf-8"?>
<p188:cmLst xmlns:a="http://schemas.openxmlformats.org/drawingml/2006/main" xmlns:r="http://schemas.openxmlformats.org/officeDocument/2006/relationships" xmlns:p188="http://schemas.microsoft.com/office/powerpoint/2018/8/main">
  <p188:cm id="{22943FD7-2680-4E8D-8451-9842E91DA0FB}" authorId="{46FB8A2E-F3BF-F06E-4EA9-DCAA942806F2}" created="2022-10-12T15:57:05.424">
    <pc:sldMkLst xmlns:pc="http://schemas.microsoft.com/office/powerpoint/2013/main/command">
      <pc:docMk/>
      <pc:sldMk cId="0" sldId="262"/>
    </pc:sldMkLst>
    <p188:txBody>
      <a:bodyPr/>
      <a:lstStyle/>
      <a:p>
        <a:r>
          <a:rPr lang="en-US"/>
          <a:t>Do we need a slide like this?</a:t>
        </a:r>
      </a:p>
    </p188:txBody>
  </p188:cm>
</p188:cmLst>
</file>

<file path=ppt/comments/modernComment_107_0.xml><?xml version="1.0" encoding="utf-8"?>
<p188:cmLst xmlns:a="http://schemas.openxmlformats.org/drawingml/2006/main" xmlns:r="http://schemas.openxmlformats.org/officeDocument/2006/relationships" xmlns:p188="http://schemas.microsoft.com/office/powerpoint/2018/8/main">
  <p188:cm id="{34696FA9-A568-4391-A38B-1A755B2AD573}" authorId="{46FB8A2E-F3BF-F06E-4EA9-DCAA942806F2}" created="2022-10-12T15:57:49.080">
    <pc:sldMkLst xmlns:pc="http://schemas.microsoft.com/office/powerpoint/2013/main/command">
      <pc:docMk/>
      <pc:sldMk cId="0" sldId="263"/>
    </pc:sldMkLst>
    <p188:txBody>
      <a:bodyPr/>
      <a:lstStyle/>
      <a:p>
        <a:r>
          <a:rPr lang="en-US"/>
          <a:t>Do we want to provide education at this level?</a:t>
        </a:r>
      </a:p>
    </p188:txBody>
  </p188:cm>
</p188:cmLst>
</file>

<file path=ppt/comments/modernComment_108_0.xml><?xml version="1.0" encoding="utf-8"?>
<p188:cmLst xmlns:a="http://schemas.openxmlformats.org/drawingml/2006/main" xmlns:r="http://schemas.openxmlformats.org/officeDocument/2006/relationships" xmlns:p188="http://schemas.microsoft.com/office/powerpoint/2018/8/main">
  <p188:cm id="{5837D62E-23B8-4211-9B31-3BF4F3B13BF4}" authorId="{46FB8A2E-F3BF-F06E-4EA9-DCAA942806F2}" created="2022-10-12T15:58:22.242">
    <pc:sldMkLst xmlns:pc="http://schemas.microsoft.com/office/powerpoint/2013/main/command">
      <pc:docMk/>
      <pc:sldMk cId="0" sldId="264"/>
    </pc:sldMkLst>
    <p188:txBody>
      <a:bodyPr/>
      <a:lstStyle/>
      <a:p>
        <a:r>
          <a:rPr lang="en-US"/>
          <a:t>So what--What does this mean--What is the context?</a:t>
        </a:r>
      </a:p>
    </p188:txBody>
  </p188:cm>
</p188:cmLst>
</file>

<file path=ppt/comments/modernComment_10A_0.xml><?xml version="1.0" encoding="utf-8"?>
<p188:cmLst xmlns:a="http://schemas.openxmlformats.org/drawingml/2006/main" xmlns:r="http://schemas.openxmlformats.org/officeDocument/2006/relationships" xmlns:p188="http://schemas.microsoft.com/office/powerpoint/2018/8/main">
  <p188:cm id="{AAD85911-0010-4802-B340-13409F080623}" authorId="{46FB8A2E-F3BF-F06E-4EA9-DCAA942806F2}" created="2022-10-12T15:58:55.362">
    <pc:sldMkLst xmlns:pc="http://schemas.microsoft.com/office/powerpoint/2013/main/command">
      <pc:docMk/>
      <pc:sldMk cId="0" sldId="266"/>
    </pc:sldMkLst>
    <p188:replyLst>
      <p188:reply id="{44C8BB73-6325-4A80-995C-104C0A972C30}" authorId="{46FB8A2E-F3BF-F06E-4EA9-DCAA942806F2}" created="2022-10-12T19:36:42.798">
        <p188:txBody>
          <a:bodyPr/>
          <a:lstStyle/>
          <a:p>
            <a:r>
              <a:rPr lang="en-US"/>
              <a:t>PUT DISCLAIMER IN BOX: These statements has not been evaluated by the Food and Drug Administration. This product is not intended to diagnose, treat, cure, or prevent any disease;</a:t>
            </a:r>
          </a:p>
        </p188:txBody>
      </p188:reply>
    </p188:replyLst>
    <p188:txBody>
      <a:bodyPr/>
      <a:lstStyle/>
      <a:p>
        <a:r>
          <a:rPr lang="en-US"/>
          <a:t>Change: Speeds up recovery  To:  Helps speed up recovery</a:t>
        </a:r>
      </a:p>
    </p188:txBody>
  </p188:cm>
</p188:cmLst>
</file>

<file path=ppt/comments/modernComment_10B_0.xml><?xml version="1.0" encoding="utf-8"?>
<p188:cmLst xmlns:a="http://schemas.openxmlformats.org/drawingml/2006/main" xmlns:r="http://schemas.openxmlformats.org/officeDocument/2006/relationships" xmlns:p188="http://schemas.microsoft.com/office/powerpoint/2018/8/main">
  <p188:cm id="{EC829D68-5A83-4A72-976B-51C34ACA200E}" authorId="{46FB8A2E-F3BF-F06E-4EA9-DCAA942806F2}" created="2022-10-12T15:59:26.150">
    <pc:sldMkLst xmlns:pc="http://schemas.microsoft.com/office/powerpoint/2013/main/command">
      <pc:docMk/>
      <pc:sldMk cId="0" sldId="267"/>
    </pc:sldMkLst>
    <p188:txBody>
      <a:bodyPr/>
      <a:lstStyle/>
      <a:p>
        <a:r>
          <a:rPr lang="en-US"/>
          <a:t>Change: Set to strengthen your immune system   TO:  Set to help strengthen your immune system</a:t>
        </a:r>
      </a:p>
    </p188:txBody>
  </p188:cm>
</p188:cmLst>
</file>

<file path=ppt/comments/modernComment_10D_0.xml><?xml version="1.0" encoding="utf-8"?>
<p188:cmLst xmlns:a="http://schemas.openxmlformats.org/drawingml/2006/main" xmlns:r="http://schemas.openxmlformats.org/officeDocument/2006/relationships" xmlns:p188="http://schemas.microsoft.com/office/powerpoint/2018/8/main">
  <p188:cm id="{F4981E94-E15F-40AA-9731-F4EF6D601565}" authorId="{46FB8A2E-F3BF-F06E-4EA9-DCAA942806F2}" created="2022-10-12T16:06:32.846">
    <pc:sldMkLst xmlns:pc="http://schemas.microsoft.com/office/powerpoint/2013/main/command">
      <pc:docMk/>
      <pc:sldMk cId="0" sldId="269"/>
    </pc:sldMkLst>
    <p188:replyLst>
      <p188:reply id="{DF947C4B-185B-4FE9-89D1-2C87B2FDC2DD}" authorId="{46FB8A2E-F3BF-F06E-4EA9-DCAA942806F2}" created="2022-10-12T16:08:56.698">
        <p188:txBody>
          <a:bodyPr/>
          <a:lstStyle/>
          <a:p>
            <a:r>
              <a:rPr lang="en-US"/>
              <a:t>ADD:  Effective and Fast absorption from liposomal technology  (NOTE: Need supportive info from vendor)</a:t>
            </a:r>
          </a:p>
        </p188:txBody>
      </p188:reply>
      <p188:reply id="{3EEF9173-709D-4721-8A41-5E52B48BD327}" authorId="{46FB8A2E-F3BF-F06E-4EA9-DCAA942806F2}" created="2022-10-12T16:09:20.741">
        <p188:txBody>
          <a:bodyPr/>
          <a:lstStyle/>
          <a:p>
            <a:r>
              <a:rPr lang="en-US"/>
              <a:t>NOTE: Need to see vendor and other info and can add or improve upon statements at a later time</a:t>
            </a:r>
          </a:p>
        </p188:txBody>
      </p188:reply>
      <p188:reply id="{98798695-A2B5-4C94-B22A-496B21631C69}" authorId="{46FB8A2E-F3BF-F06E-4EA9-DCAA942806F2}" created="2022-10-12T16:12:24.255">
        <p188:txBody>
          <a:bodyPr/>
          <a:lstStyle/>
          <a:p>
            <a:r>
              <a:rPr lang="en-US"/>
              <a:t>ADD: High in antioxidant vitamin C; OR Excellent source of the antioxidant vitamin C; or potent source of Vitamin C (NOTE: allowed per FDA regulation as our product has more than 20% and more than 100% of vitamin C: https://www.accessdata.fda.gov/scripts/cdrh/cfdocs/cfcfr/CFRSearch.cfm?fr=101.54)
</a:t>
            </a:r>
          </a:p>
        </p188:txBody>
      </p188:reply>
      <p188:reply id="{9F9FD1F9-0FB7-4E0A-8424-75ECCA9CC3A3}" authorId="{46FB8A2E-F3BF-F06E-4EA9-DCAA942806F2}" created="2022-10-12T19:37:33.844">
        <p188:txBody>
          <a:bodyPr/>
          <a:lstStyle/>
          <a:p>
            <a:r>
              <a:rPr lang="en-US"/>
              <a:t>NEED FDA DISCLAIMER IN BOX: These statements have not been evaluated by the Food and Drug Administration. This product is not intended to diagnose, treat, cure, or prevent any disease</a:t>
            </a:r>
          </a:p>
        </p188:txBody>
      </p188:reply>
    </p188:replyLst>
    <p188:txBody>
      <a:bodyPr/>
      <a:lstStyle/>
      <a:p>
        <a:r>
          <a:rPr lang="en-US"/>
          <a:t>The 1st and 3rd sentence have regulatory risk. Change: Boosts your immune systems ability to respond to threats  To:  Provides support for the immune system; ADD: Provides protection from free radical damage; Change: Sends immune cells to injuries, promoting healing  To:  Provides cellular support (NOTE: Do we have a patented technology or study--otherwise delete #1 and #3. AVOID THESE WORDS: threats; injuries; healing). </a:t>
        </a:r>
      </a:p>
    </p188:txBody>
  </p188:cm>
</p188:cmLst>
</file>

<file path=ppt/comments/modernComment_10E_0.xml><?xml version="1.0" encoding="utf-8"?>
<p188:cmLst xmlns:a="http://schemas.openxmlformats.org/drawingml/2006/main" xmlns:r="http://schemas.openxmlformats.org/officeDocument/2006/relationships" xmlns:p188="http://schemas.microsoft.com/office/powerpoint/2018/8/main">
  <p188:cm id="{5FC72C42-E5BD-4273-9CCE-ED34C492CC3D}" authorId="{46FB8A2E-F3BF-F06E-4EA9-DCAA942806F2}" status="resolved" created="2022-10-12T16:29:16.224" complete="100000">
    <pc:sldMkLst xmlns:pc="http://schemas.microsoft.com/office/powerpoint/2013/main/command">
      <pc:docMk/>
      <pc:sldMk cId="0" sldId="270"/>
    </pc:sldMkLst>
    <p188:replyLst>
      <p188:reply id="{2D6B47C3-4D2C-4442-9ECF-1DEA768609FB}" authorId="{46FB8A2E-F3BF-F06E-4EA9-DCAA942806F2}" created="2022-10-12T16:29:42.682">
        <p188:txBody>
          <a:bodyPr/>
          <a:lstStyle/>
          <a:p>
            <a:r>
              <a:rPr lang="en-US"/>
              <a:t>Question: Where are the references (please provide)</a:t>
            </a:r>
          </a:p>
        </p188:txBody>
      </p188:reply>
      <p188:reply id="{5610172E-8359-414D-AEEF-1920AA4D4595}" authorId="{46FB8A2E-F3BF-F06E-4EA9-DCAA942806F2}" created="2022-10-12T16:34:37.825">
        <p188:txBody>
          <a:bodyPr/>
          <a:lstStyle/>
          <a:p>
            <a:r>
              <a:rPr lang="en-US"/>
              <a:t>References: https://www.britannica.com/science/immune-system/Activation-of-T-and-B-lymphocytes ; https://doi.org/10.2310/JIM.0b013e31821b8755 ;</a:t>
            </a:r>
          </a:p>
        </p188:txBody>
      </p188:reply>
      <p188:reply id="{79C63530-DCDA-4367-82EB-904FAA52EB5E}" authorId="{46FB8A2E-F3BF-F06E-4EA9-DCAA942806F2}" created="2022-10-12T16:36:15.804">
        <p188:txBody>
          <a:bodyPr/>
          <a:lstStyle/>
          <a:p>
            <a:r>
              <a:rPr lang="en-US"/>
              <a:t>EXAMPLE of how another sites makes Vit D claims: https://www.gardenoflife.com/products/our-vitamins/vitamin-d/dr-formulated-vitamin-d3-5000-iu-zinc</a:t>
            </a:r>
          </a:p>
        </p188:txBody>
      </p188:reply>
      <p188:reply id="{D9182C6A-98AE-4EE5-8086-25CA5ADEDE61}" authorId="{46FB8A2E-F3BF-F06E-4EA9-DCAA942806F2}" created="2022-10-12T16:37:33.898">
        <p188:txBody>
          <a:bodyPr/>
          <a:lstStyle/>
          <a:p>
            <a:r>
              <a:rPr lang="en-US"/>
              <a:t>ADD:  * Immune system support or *Provides immune system support</a:t>
            </a:r>
          </a:p>
        </p188:txBody>
      </p188:reply>
    </p188:replyLst>
    <p188:txBody>
      <a:bodyPr/>
      <a:lstStyle/>
      <a:p>
        <a:r>
          <a:rPr lang="en-US"/>
          <a:t>Regulatory Note:  Can we prove, do we have a study, or does the vendor that proves that liposomal Vitamin D activates T- and B-Lymphocytes--If not, this wording is highly likely to be considered over-reaching (FTC)</a:t>
        </a:r>
      </a:p>
    </p188:txBody>
  </p188:cm>
  <p188:cm id="{EE845B12-956E-472F-9A7A-E872D6A26F31}" authorId="{46FB8A2E-F3BF-F06E-4EA9-DCAA942806F2}" status="resolved" created="2022-10-12T16:39:07.910" complete="100000">
    <pc:sldMkLst xmlns:pc="http://schemas.microsoft.com/office/powerpoint/2013/main/command">
      <pc:docMk/>
      <pc:sldMk cId="0" sldId="270"/>
    </pc:sldMkLst>
    <p188:txBody>
      <a:bodyPr/>
      <a:lstStyle/>
      <a:p>
        <a:r>
          <a:rPr lang="en-US"/>
          <a:t>Change: *Activates T- and B-lymphocytes that are the key immune system cells To: Provides support to our adaptive immune system, including  T- and B-cells; or Provides support to our immune system, including T- and B-cells; or provides support to our immune system, including T- and B-cells; or provides support to our adaptive immune system, such as T- and B-cells, which can  identify specific features of microorganisms (For explanation purposes only, not presentation -NOTE: If we have vendor info, can prove these cells are activate, etc. or asterik to a specific study, we can change this statement later)(Note: This reference explains about T cells, B cells--use for definition explanation not for disease info, which we are not able to use - Note: replacing the word pathogen with  microorganisms. SOURCE: https://www.mdanderson.org/cancerwise/t-cells--b-cells-and-the-immune-system.h00-159465579.html)</a:t>
        </a:r>
      </a:p>
    </p188:txBody>
  </p188:cm>
  <p188:cm id="{F9F1EE9A-C409-4472-BC56-41A9B7C44FC0}" authorId="{46FB8A2E-F3BF-F06E-4EA9-DCAA942806F2}" status="resolved" created="2022-10-12T17:02:16.203" complete="100000">
    <pc:sldMkLst xmlns:pc="http://schemas.microsoft.com/office/powerpoint/2013/main/command">
      <pc:docMk/>
      <pc:sldMk cId="0" sldId="270"/>
    </pc:sldMkLst>
    <p188:txBody>
      <a:bodyPr/>
      <a:lstStyle/>
      <a:p>
        <a:r>
          <a:rPr lang="en-US"/>
          <a:t>Change: Prevents Vitamin D deficiency. This deficiency increases the risk of developing autoimmune diseases  TO:  Helps prevent Vitamin D deficiency.  This deficiency may increase the risk of developing autoimmune diseases. </a:t>
        </a:r>
      </a:p>
    </p188:txBody>
  </p188:cm>
  <p188:cm id="{7E8C15AA-1178-4437-AA0E-E6A82A753DB0}" authorId="{46FB8A2E-F3BF-F06E-4EA9-DCAA942806F2}" created="2022-10-12T17:03:32.533">
    <pc:sldMkLst xmlns:pc="http://schemas.microsoft.com/office/powerpoint/2013/main/command">
      <pc:docMk/>
      <pc:sldMk cId="0" sldId="270"/>
    </pc:sldMkLst>
    <p188:replyLst>
      <p188:reply id="{E4F57C4F-F607-40DE-B4F5-951916D2C4A4}" authorId="{46FB8A2E-F3BF-F06E-4EA9-DCAA942806F2}" created="2022-10-12T17:04:01.332">
        <p188:txBody>
          <a:bodyPr/>
          <a:lstStyle/>
          <a:p>
            <a:r>
              <a:rPr lang="en-US"/>
              <a:t>Note to copywriter: Please check if we have any technology statements we can use on this product from vendor</a:t>
            </a:r>
          </a:p>
        </p188:txBody>
      </p188:reply>
      <p188:reply id="{66DE0D08-DD2F-4198-8B3A-451D1068011F}" authorId="{46FB8A2E-F3BF-F06E-4EA9-DCAA942806F2}" created="2022-10-12T17:04:43.957">
        <p188:txBody>
          <a:bodyPr/>
          <a:lstStyle/>
          <a:p>
            <a:r>
              <a:rPr lang="en-US"/>
              <a:t>ADD FDA DISCLAIMER TO THIS SLIDE AND ANY SLIDE THAT HAS FEATURES OF PRODUCT</a:t>
            </a:r>
          </a:p>
        </p188:txBody>
      </p188:reply>
    </p188:replyLst>
    <p188:txBody>
      <a:bodyPr/>
      <a:lstStyle/>
      <a:p>
        <a:r>
          <a:rPr lang="en-US"/>
          <a:t>QUESTION: Is the product Liposomal Vitamin D3 or Vitamin D spray? Which?
</a:t>
        </a:r>
      </a:p>
    </p188:txBody>
  </p188:cm>
  <p188:cm id="{A3FAA1A2-CE2A-4321-9FA1-6BB7A469371D}" authorId="{46FB8A2E-F3BF-F06E-4EA9-DCAA942806F2}" created="2022-10-12T19:38:16.239">
    <pc:sldMkLst xmlns:pc="http://schemas.microsoft.com/office/powerpoint/2013/main/command">
      <pc:docMk/>
      <pc:sldMk cId="0" sldId="270"/>
    </pc:sldMkLst>
    <p188:txBody>
      <a:bodyPr/>
      <a:lstStyle/>
      <a:p>
        <a:r>
          <a:rPr lang="en-US"/>
          <a:t>FDA DISCLAIMER IN BOX: These statements have not been evaluated by the Food and Drug Administration. This product is not intended to diagnose, treat, cure, or prevent any disease;</a:t>
        </a:r>
      </a:p>
    </p188:txBody>
  </p188:cm>
</p188:cmLst>
</file>

<file path=ppt/comments/modernComment_10F_0.xml><?xml version="1.0" encoding="utf-8"?>
<p188:cmLst xmlns:a="http://schemas.openxmlformats.org/drawingml/2006/main" xmlns:r="http://schemas.openxmlformats.org/officeDocument/2006/relationships" xmlns:p188="http://schemas.microsoft.com/office/powerpoint/2018/8/main">
  <p188:cm id="{EB9E7FAB-4A04-43AD-91B9-EEBD1CC69ED0}" authorId="{46FB8A2E-F3BF-F06E-4EA9-DCAA942806F2}" created="2022-10-12T17:17:04.519">
    <pc:sldMkLst xmlns:pc="http://schemas.microsoft.com/office/powerpoint/2013/main/command">
      <pc:docMk/>
      <pc:sldMk cId="0" sldId="271"/>
    </pc:sldMkLst>
    <p188:txBody>
      <a:bodyPr/>
      <a:lstStyle/>
      <a:p>
        <a:r>
          <a:rPr lang="en-US"/>
          <a:t>NOTE: Against FDA regulation to prevent  condition (i.e. gastrointestinal irritation).  CHANGE: The liposomal membrane protects the ingredients and prevents gastrointestinal irritation  TO: The liposomal membrane includes ingredients to help promote gastric  comfort and gut health (NOTE PLEASE PROVIDE THE VENDOR INFO THAT EXPLAINS THE TECHNOLOGY)</a:t>
        </a:r>
      </a:p>
    </p188:txBody>
  </p188:cm>
  <p188:cm id="{C23760C4-07C8-446B-BF0A-95E060DAC272}" authorId="{46FB8A2E-F3BF-F06E-4EA9-DCAA942806F2}" created="2022-10-12T17:19:12.201">
    <pc:sldMkLst xmlns:pc="http://schemas.microsoft.com/office/powerpoint/2013/main/command">
      <pc:docMk/>
      <pc:sldMk cId="0" sldId="271"/>
    </pc:sldMkLst>
    <p188:replyLst>
      <p188:reply id="{C4D11C31-68A9-4334-8DDE-0D3AB378452D}" authorId="{46FB8A2E-F3BF-F06E-4EA9-DCAA942806F2}" created="2022-10-12T17:19:28.437">
        <p188:txBody>
          <a:bodyPr/>
          <a:lstStyle/>
          <a:p>
            <a:r>
              <a:rPr lang="en-US"/>
              <a:t>QUESTION: What ingredients? What key ingredients? Please re-write and explain</a:t>
            </a:r>
          </a:p>
        </p188:txBody>
      </p188:reply>
    </p188:replyLst>
    <p188:txBody>
      <a:bodyPr/>
      <a:lstStyle/>
      <a:p>
        <a:r>
          <a:rPr lang="en-US"/>
          <a:t>REGULATORY NOTE: Avoid the words "repair" and "damaged".  CHANGE: The liposomal membrane is also an additional source of phospholipids that help repair damaged cell membranes  TO: The liposomal membrane is also an additional source of phospholipids that help protect the cell membrane (NOTE: PLEASE PROVIDE THE VENDOR INFO ON THE TECHNOLOGY etc.)</a:t>
        </a:r>
      </a:p>
    </p188:txBody>
  </p188:cm>
  <p188:cm id="{911900D0-25BC-41C5-8774-C2C7B4FDA71E}" authorId="{46FB8A2E-F3BF-F06E-4EA9-DCAA942806F2}" created="2022-10-12T17:24:59.922">
    <pc:sldMkLst xmlns:pc="http://schemas.microsoft.com/office/powerpoint/2013/main/command">
      <pc:docMk/>
      <pc:sldMk cId="0" sldId="271"/>
    </pc:sldMkLst>
    <p188:txBody>
      <a:bodyPr/>
      <a:lstStyle/>
      <a:p>
        <a:r>
          <a:rPr lang="en-US"/>
          <a:t>OPTIONAL: Explain something about liposomes or the technology or use vendor info--something like:  Liposome’s are a type of delivery vehicle that transport substances into the body, offering direct absorption while helping to prevent the premature breakdown of substances by stomach acid; or liposomes are a type of delivery vehicle that offers effective absorption while preventing substance breakdown by stomach acids (SOMETHING LIKE THAT).  (VENDOR INFO WOULD BE VERY HELPFUL)</a:t>
        </a:r>
      </a:p>
    </p188:txBody>
  </p188:cm>
</p188:cmLst>
</file>

<file path=ppt/comments/modernComment_110_0.xml><?xml version="1.0" encoding="utf-8"?>
<p188:cmLst xmlns:a="http://schemas.openxmlformats.org/drawingml/2006/main" xmlns:r="http://schemas.openxmlformats.org/officeDocument/2006/relationships" xmlns:p188="http://schemas.microsoft.com/office/powerpoint/2018/8/main">
  <p188:cm id="{0D199715-48BE-4F46-A88F-F6A6CF8592A0}" authorId="{46FB8A2E-F3BF-F06E-4EA9-DCAA942806F2}" created="2022-10-12T17:27:52.795">
    <pc:sldMkLst xmlns:pc="http://schemas.microsoft.com/office/powerpoint/2013/main/command">
      <pc:docMk/>
      <pc:sldMk cId="0" sldId="272"/>
    </pc:sldMkLst>
    <p188:replyLst>
      <p188:reply id="{8E9FDE81-E2F2-4B23-A8AF-9B5237A0B736}" authorId="{46FB8A2E-F3BF-F06E-4EA9-DCAA942806F2}" created="2022-10-12T17:28:16.696">
        <p188:txBody>
          <a:bodyPr/>
          <a:lstStyle/>
          <a:p>
            <a:r>
              <a:rPr lang="en-US"/>
              <a:t>Change: Helps fight bacteria, viruses, and fungi  TO: Helps fight bacteria and fungi</a:t>
            </a:r>
          </a:p>
        </p188:txBody>
      </p188:reply>
      <p188:reply id="{4D0F13BC-49BE-4DD1-BBE1-06C9C754716A}" authorId="{46FB8A2E-F3BF-F06E-4EA9-DCAA942806F2}" created="2022-10-12T17:28:55.307">
        <p188:txBody>
          <a:bodyPr/>
          <a:lstStyle/>
          <a:p>
            <a:r>
              <a:rPr lang="en-US"/>
              <a:t>Regulatory note: We can not prove that this activates cells unless there is a study or substantiation. Do we have that?</a:t>
            </a:r>
          </a:p>
        </p188:txBody>
      </p188:reply>
    </p188:replyLst>
    <p188:txBody>
      <a:bodyPr/>
      <a:lstStyle/>
      <a:p>
        <a:r>
          <a:rPr lang="en-US"/>
          <a:t>REGULATORY NOTE: Can not mention fights VIRUSES (a disease)</a:t>
        </a:r>
      </a:p>
    </p188:txBody>
  </p188:cm>
  <p188:cm id="{C869F3B1-F4B6-41CC-9A86-0B8637905695}" authorId="{46FB8A2E-F3BF-F06E-4EA9-DCAA942806F2}" created="2022-10-12T17:34:06.002">
    <pc:sldMkLst xmlns:pc="http://schemas.microsoft.com/office/powerpoint/2013/main/command">
      <pc:docMk/>
      <pc:sldMk cId="0" sldId="272"/>
    </pc:sldMkLst>
    <p188:txBody>
      <a:bodyPr/>
      <a:lstStyle/>
      <a:p>
        <a:r>
          <a:rPr lang="en-US"/>
          <a:t>DELETE: Activates cells of non-specific (macrophages) and specific immunity types---This sentence is not clear. REGULATORY NOTE: THE FDA requires very specific wording and amounts for antioxidants--only Vitamins C, E, and Beta-Carotene may have claims on antioxidants--we can not say "antioxidant effect" we can say, helps oxidative stress.  Can we prove our products helps immune response? We can not say: Reduces inflammation--direct disease claim - against FDA</a:t>
        </a:r>
      </a:p>
    </p188:txBody>
  </p188:cm>
  <p188:cm id="{6436A7E4-4F69-4FFC-BFC0-A0AEB210B581}" authorId="{46FB8A2E-F3BF-F06E-4EA9-DCAA942806F2}" created="2022-10-12T17:36:14.818">
    <pc:sldMkLst xmlns:pc="http://schemas.microsoft.com/office/powerpoint/2013/main/command">
      <pc:docMk/>
      <pc:sldMk cId="0" sldId="272"/>
    </pc:sldMkLst>
    <p188:replyLst>
      <p188:reply id="{1DC704DF-E75D-4507-B915-B2B836D696F9}" authorId="{46FB8A2E-F3BF-F06E-4EA9-DCAA942806F2}" created="2022-10-12T17:41:44.217">
        <p188:txBody>
          <a:bodyPr/>
          <a:lstStyle/>
          <a:p>
            <a:r>
              <a:rPr lang="en-US"/>
              <a:t>DELETE: Reduces inflammation  ADD:  Helps prevent oxidative stress</a:t>
            </a:r>
          </a:p>
        </p188:txBody>
      </p188:reply>
      <p188:reply id="{EACBED46-3767-4764-BB07-8F70CE1D1682}" authorId="{46FB8A2E-F3BF-F06E-4EA9-DCAA942806F2}" created="2022-10-12T18:23:49.925">
        <p188:txBody>
          <a:bodyPr/>
          <a:lstStyle/>
          <a:p>
            <a:r>
              <a:rPr lang="en-US"/>
              <a:t>NOTE 21CFR101.54 only allows vitamin C, E, and beta-carotene to make antioxidant claims https://www.govregs.com/regulations/title21_chapterI-i1_part101_subpartD_section101.54  PERSONAL NOTE: Even though some botanicals and selenium can work as an antioxidant we can not make health claims using the word "antioxidant" because of 21 CFR 101.54)</a:t>
            </a:r>
          </a:p>
        </p188:txBody>
      </p188:reply>
      <p188:reply id="{DC63787E-0102-4FFF-B281-42A2ECA4D60C}" authorId="{46FB8A2E-F3BF-F06E-4EA9-DCAA942806F2}" created="2022-10-12T18:27:30.309">
        <p188:txBody>
          <a:bodyPr/>
          <a:lstStyle/>
          <a:p>
            <a:r>
              <a:rPr lang="en-US"/>
              <a:t>CHANGE: Has an antioxidant effect TO: May help protect against oxidative stress or see wording above</a:t>
            </a:r>
          </a:p>
        </p188:txBody>
      </p188:reply>
      <p188:reply id="{D3EF4817-D8C7-46B9-8E29-E6FDF8DF37B3}" authorId="{46FB8A2E-F3BF-F06E-4EA9-DCAA942806F2}" created="2022-10-12T18:28:08.068">
        <p188:txBody>
          <a:bodyPr/>
          <a:lstStyle/>
          <a:p>
            <a:r>
              <a:rPr lang="en-US"/>
              <a:t>Add anywhere on slide:  General claim: Provides immune support </a:t>
            </a:r>
          </a:p>
        </p188:txBody>
      </p188:reply>
    </p188:replyLst>
    <p188:txBody>
      <a:bodyPr/>
      <a:lstStyle/>
      <a:p>
        <a:r>
          <a:rPr lang="en-US"/>
          <a:t>ADD:  May help stimulate immune cell activity  DELETE: Activates cells of non-specific (macrophages) and specific immunity types</a:t>
        </a:r>
      </a:p>
    </p188:txBody>
  </p188:cm>
  <p188:cm id="{F7254F0B-B90C-4C82-B14E-7E41936C41A4}" authorId="{46FB8A2E-F3BF-F06E-4EA9-DCAA942806F2}" created="2022-10-12T18:35:00.762">
    <pc:sldMkLst xmlns:pc="http://schemas.microsoft.com/office/powerpoint/2013/main/command">
      <pc:docMk/>
      <pc:sldMk cId="0" sldId="272"/>
    </pc:sldMkLst>
    <p188:txBody>
      <a:bodyPr/>
      <a:lstStyle/>
      <a:p>
        <a:r>
          <a:rPr lang="en-US"/>
          <a:t>To Pau D'Arco: ADD: Supports Joint Health (note helpful reference: https://draxe.com/nutrition/pau-darco/; https://www.mountsinai.org/health-library/herb/pau-darco ; https://www.rxlist.com/consumer_pau_darco/drugs-condition.htm).</a:t>
        </a:r>
      </a:p>
    </p188:txBody>
  </p188:cm>
  <p188:cm id="{0EA7B866-F9AD-4534-B3EE-2D39302E6827}" authorId="{46FB8A2E-F3BF-F06E-4EA9-DCAA942806F2}" created="2022-10-12T18:36:13.664">
    <pc:sldMkLst xmlns:pc="http://schemas.microsoft.com/office/powerpoint/2013/main/command">
      <pc:docMk/>
      <pc:sldMk cId="0" sldId="272"/>
    </pc:sldMkLst>
    <p188:txBody>
      <a:bodyPr/>
      <a:lstStyle/>
      <a:p>
        <a:r>
          <a:rPr lang="en-US"/>
          <a:t>CHANGE: Helps immunal responses TO: Supports a healthy immune response</a:t>
        </a:r>
      </a:p>
    </p188:txBody>
  </p188:cm>
  <p188:cm id="{7B4694E7-F770-415A-8A80-AEF1FA8948AC}" authorId="{46FB8A2E-F3BF-F06E-4EA9-DCAA942806F2}" created="2022-10-12T19:38:50.714">
    <pc:sldMkLst xmlns:pc="http://schemas.microsoft.com/office/powerpoint/2013/main/command">
      <pc:docMk/>
      <pc:sldMk cId="0" sldId="272"/>
    </pc:sldMkLst>
    <p188:txBody>
      <a:bodyPr/>
      <a:lstStyle/>
      <a:p>
        <a:r>
          <a:rPr lang="en-US"/>
          <a:t>FDA DISCLAIMER IN BOX: These statements have not been evaluated by the Food and Drug Administration. This product is not intended to diagnose, treat, cure, or prevent any disease</a:t>
        </a:r>
      </a:p>
    </p188:txBody>
  </p188:cm>
</p188:cmLst>
</file>

<file path=ppt/comments/modernComment_111_0.xml><?xml version="1.0" encoding="utf-8"?>
<p188:cmLst xmlns:a="http://schemas.openxmlformats.org/drawingml/2006/main" xmlns:r="http://schemas.openxmlformats.org/officeDocument/2006/relationships" xmlns:p188="http://schemas.microsoft.com/office/powerpoint/2018/8/main">
  <p188:cm id="{90373C69-044E-4AB1-B6A3-A7F191DBA910}" authorId="{46FB8A2E-F3BF-F06E-4EA9-DCAA942806F2}" created="2022-10-12T18:41:51.141">
    <pc:sldMkLst xmlns:pc="http://schemas.microsoft.com/office/powerpoint/2013/main/command">
      <pc:docMk/>
      <pc:sldMk cId="0" sldId="273"/>
    </pc:sldMkLst>
    <p188:txBody>
      <a:bodyPr/>
      <a:lstStyle/>
      <a:p>
        <a:r>
          <a:rPr lang="en-US"/>
          <a:t>Regulatory note: 21 CFR 101.54 may not use any antioxidant health claims unless used as specified for Vitamins C &amp; E and betacarotene.  May not make disease claims  to imply promoting, treating, preventing disease or condition (FDA). Can not exaggerate or imply a health benefit without substantiation--truth in advertising (FTC). </a:t>
        </a:r>
      </a:p>
    </p188:txBody>
  </p188:cm>
  <p188:cm id="{C0B39195-AD70-428E-AD98-15CD714E554C}" authorId="{46FB8A2E-F3BF-F06E-4EA9-DCAA942806F2}" created="2022-10-12T19:25:21.373">
    <pc:sldMkLst xmlns:pc="http://schemas.microsoft.com/office/powerpoint/2013/main/command">
      <pc:docMk/>
      <pc:sldMk cId="0" sldId="273"/>
    </pc:sldMkLst>
    <p188:replyLst>
      <p188:reply id="{BBC9F150-901E-470C-9471-288A900D6D92}" authorId="{46FB8A2E-F3BF-F06E-4EA9-DCAA942806F2}" created="2022-10-12T19:26:21.105">
        <p188:txBody>
          <a:bodyPr/>
          <a:lstStyle/>
          <a:p>
            <a:r>
              <a:rPr lang="en-US"/>
              <a:t>QUESTION: Do we have studies? Any references? We have to be careful about drawing conclusions from limited studies and making assumptions of a certain effect on a regular basis without substantiation--and we can not say promotes healing and list conditions or diseases, like skin lesions.</a:t>
            </a:r>
          </a:p>
        </p188:txBody>
      </p188:reply>
      <p188:reply id="{C8B8133E-23B2-4997-AF68-CD97770E04D8}" authorId="{46FB8A2E-F3BF-F06E-4EA9-DCAA942806F2}" created="2022-10-12T19:38:55.805">
        <p188:txBody>
          <a:bodyPr/>
          <a:lstStyle/>
          <a:p>
            <a:r>
              <a:rPr lang="en-US"/>
              <a:t>FDA DISCLAIMER IN BOX: These statements have not been evaluated by the Food and Drug Administration. This product is not intended to diagnose, treat, cure, or prevent any disease</a:t>
            </a:r>
          </a:p>
        </p188:txBody>
      </p188:reply>
    </p188:replyLst>
    <p188:txBody>
      <a:bodyPr/>
      <a:lstStyle/>
      <a:p>
        <a:r>
          <a:rPr lang="en-US"/>
          <a:t>DELETE: Promotes healing of skin lesions  ADD: * Promotes Healthy Skin;  CHANGE: Has an antioxidant effect  TO:  Helps protect against oxidative stress; CHANGE: improves oxygen supply to cells  TO: Provides cellular support.  CHANGE: Strengthens the local and systemic immune response (increases the production of IgG and IgA immunoglobulins) TO: Supports the local and systematic immune response (IgG and IgA immunoglobulins).</a:t>
        </a:r>
      </a:p>
    </p188:txBody>
  </p188:cm>
</p188:cmLst>
</file>

<file path=ppt/comments/modernComment_112_0.xml><?xml version="1.0" encoding="utf-8"?>
<p188:cmLst xmlns:a="http://schemas.openxmlformats.org/drawingml/2006/main" xmlns:r="http://schemas.openxmlformats.org/officeDocument/2006/relationships" xmlns:p188="http://schemas.microsoft.com/office/powerpoint/2018/8/main">
  <p188:cm id="{0F7966B1-DE61-4185-8729-6FEF443A9A38}" authorId="{46FB8A2E-F3BF-F06E-4EA9-DCAA942806F2}" created="2022-10-12T19:34:00.420">
    <ac:deMkLst xmlns:ac="http://schemas.microsoft.com/office/drawing/2013/main/command">
      <pc:docMk xmlns:pc="http://schemas.microsoft.com/office/powerpoint/2013/main/command"/>
      <pc:sldMk xmlns:pc="http://schemas.microsoft.com/office/powerpoint/2013/main/command" cId="0" sldId="274"/>
      <ac:spMk id="328" creationId="{00000000-0000-0000-0000-000000000000}"/>
    </ac:deMkLst>
    <p188:replyLst>
      <p188:reply id="{F10D1E86-0DF0-4387-90DD-17420589FC00}" authorId="{46FB8A2E-F3BF-F06E-4EA9-DCAA942806F2}" created="2022-10-12T19:39:00.590">
        <p188:txBody>
          <a:bodyPr/>
          <a:lstStyle/>
          <a:p>
            <a:r>
              <a:rPr lang="en-US"/>
              <a:t>FDA DISCLAIMER IN BOX: These statements have not been evaluated by the Food and Drug Administration. This product is not intended to diagnose, treat, cure, or prevent any disease</a:t>
            </a:r>
          </a:p>
        </p188:txBody>
      </p188:reply>
    </p188:replyLst>
    <p188:txBody>
      <a:bodyPr/>
      <a:lstStyle/>
      <a:p>
        <a:r>
          <a:rPr lang="en-US"/>
          <a:t>REGULATORY: The Nutrition Facts Label does not list amounts of the minerals, so we can not make assumptive claims unless it is on the label.  CHANGE: Coral-Mine is a source of many minerals (Ca, Mg, K, Na, Fe, S Si, B, Cr, Mn, Zn, etc). TO:  Coral-Mine is a source of many minerals   ADD: Coral mine: Enriches water with minerals; provides immune system support; promotes better hydration; helps with signs of aging; promotes skin health; helps restore water-salt balance**; helps to support healthy blood pressure levels.  CHANGE: Coral-Mine regulates the mineral balance, strengthening the body's defenses and general health  TO: Coral-Mine helps enrich water with minerals** and supports the body's immune system </a:t>
        </a:r>
      </a:p>
    </p188:txBody>
  </p188:cm>
</p188:cmLst>
</file>

<file path=ppt/comments/modernComment_114_0.xml><?xml version="1.0" encoding="utf-8"?>
<p188:cmLst xmlns:a="http://schemas.openxmlformats.org/drawingml/2006/main" xmlns:r="http://schemas.openxmlformats.org/officeDocument/2006/relationships" xmlns:p188="http://schemas.microsoft.com/office/powerpoint/2018/8/main">
  <p188:cm id="{84002D27-06E4-42EF-BFB5-039E93F546FE}" authorId="{46FB8A2E-F3BF-F06E-4EA9-DCAA942806F2}" created="2022-10-12T19:34:37.237">
    <pc:sldMkLst xmlns:pc="http://schemas.microsoft.com/office/powerpoint/2013/main/command">
      <pc:docMk/>
      <pc:sldMk cId="0" sldId="276"/>
    </pc:sldMkLst>
    <p188:txBody>
      <a:bodyPr/>
      <a:lstStyle/>
      <a:p>
        <a:r>
          <a:rPr lang="en-US"/>
          <a:t>CHANGE: Helps restore health and prevent illness  TO:  Helps restore health and well-being</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4" name="PlaceHolder 1"/>
          <p:cNvSpPr>
            <a:spLocks noGrp="1" noRot="1" noChangeAspect="1"/>
          </p:cNvSpPr>
          <p:nvPr>
            <p:ph type="sldImg"/>
          </p:nvPr>
        </p:nvSpPr>
        <p:spPr>
          <a:xfrm>
            <a:off x="216000" y="812520"/>
            <a:ext cx="7127280" cy="4008960"/>
          </a:xfrm>
          <a:prstGeom prst="rect">
            <a:avLst/>
          </a:prstGeom>
        </p:spPr>
        <p:txBody>
          <a:bodyPr lIns="0" tIns="0" rIns="0" bIns="0" anchor="ctr">
            <a:noAutofit/>
          </a:bodyPr>
          <a:lstStyle/>
          <a:p>
            <a:r>
              <a:rPr lang="ru-RU" sz="1800" b="0" strike="noStrike" spc="-1">
                <a:solidFill>
                  <a:srgbClr val="000000"/>
                </a:solidFill>
                <a:latin typeface="Arial"/>
              </a:rPr>
              <a:t>Для перемещения страницы щёлкните мышью</a:t>
            </a:r>
          </a:p>
        </p:txBody>
      </p:sp>
      <p:sp>
        <p:nvSpPr>
          <p:cNvPr id="115" name="PlaceHolder 2"/>
          <p:cNvSpPr>
            <a:spLocks noGrp="1"/>
          </p:cNvSpPr>
          <p:nvPr>
            <p:ph type="body"/>
          </p:nvPr>
        </p:nvSpPr>
        <p:spPr>
          <a:xfrm>
            <a:off x="756000" y="5078520"/>
            <a:ext cx="6047640" cy="4811040"/>
          </a:xfrm>
          <a:prstGeom prst="rect">
            <a:avLst/>
          </a:prstGeom>
        </p:spPr>
        <p:txBody>
          <a:bodyPr lIns="0" tIns="0" rIns="0" bIns="0">
            <a:noAutofit/>
          </a:bodyPr>
          <a:lstStyle/>
          <a:p>
            <a:r>
              <a:rPr lang="ru-RU" sz="2000" b="0" strike="noStrike" spc="-1">
                <a:latin typeface="Arial"/>
              </a:rPr>
              <a:t>Для правки формата примечаний щёлкните мышью</a:t>
            </a:r>
          </a:p>
        </p:txBody>
      </p:sp>
      <p:sp>
        <p:nvSpPr>
          <p:cNvPr id="116" name="PlaceHolder 3"/>
          <p:cNvSpPr>
            <a:spLocks noGrp="1"/>
          </p:cNvSpPr>
          <p:nvPr>
            <p:ph type="hdr"/>
          </p:nvPr>
        </p:nvSpPr>
        <p:spPr>
          <a:xfrm>
            <a:off x="0" y="0"/>
            <a:ext cx="3280680" cy="534240"/>
          </a:xfrm>
          <a:prstGeom prst="rect">
            <a:avLst/>
          </a:prstGeom>
        </p:spPr>
        <p:txBody>
          <a:bodyPr lIns="0" tIns="0" rIns="0" bIns="0">
            <a:noAutofit/>
          </a:bodyPr>
          <a:lstStyle/>
          <a:p>
            <a:r>
              <a:rPr lang="ru-RU" sz="1400" b="0" strike="noStrike" spc="-1">
                <a:latin typeface="Times New Roman"/>
              </a:rPr>
              <a:t>&lt;верхний колонтитул&gt;</a:t>
            </a:r>
          </a:p>
        </p:txBody>
      </p:sp>
      <p:sp>
        <p:nvSpPr>
          <p:cNvPr id="117" name="PlaceHolder 4"/>
          <p:cNvSpPr>
            <a:spLocks noGrp="1"/>
          </p:cNvSpPr>
          <p:nvPr>
            <p:ph type="dt"/>
          </p:nvPr>
        </p:nvSpPr>
        <p:spPr>
          <a:xfrm>
            <a:off x="4278960" y="0"/>
            <a:ext cx="3280680" cy="534240"/>
          </a:xfrm>
          <a:prstGeom prst="rect">
            <a:avLst/>
          </a:prstGeom>
        </p:spPr>
        <p:txBody>
          <a:bodyPr lIns="0" tIns="0" rIns="0" bIns="0">
            <a:noAutofit/>
          </a:bodyPr>
          <a:lstStyle/>
          <a:p>
            <a:pPr algn="r"/>
            <a:r>
              <a:rPr lang="ru-RU" sz="1400" b="0" strike="noStrike" spc="-1">
                <a:latin typeface="Times New Roman"/>
              </a:rPr>
              <a:t>&lt;дата/время&gt;</a:t>
            </a:r>
          </a:p>
        </p:txBody>
      </p:sp>
      <p:sp>
        <p:nvSpPr>
          <p:cNvPr id="118" name="PlaceHolder 5"/>
          <p:cNvSpPr>
            <a:spLocks noGrp="1"/>
          </p:cNvSpPr>
          <p:nvPr>
            <p:ph type="ftr"/>
          </p:nvPr>
        </p:nvSpPr>
        <p:spPr>
          <a:xfrm>
            <a:off x="0" y="10157400"/>
            <a:ext cx="3280680" cy="534240"/>
          </a:xfrm>
          <a:prstGeom prst="rect">
            <a:avLst/>
          </a:prstGeom>
        </p:spPr>
        <p:txBody>
          <a:bodyPr lIns="0" tIns="0" rIns="0" bIns="0" anchor="b">
            <a:noAutofit/>
          </a:bodyPr>
          <a:lstStyle/>
          <a:p>
            <a:r>
              <a:rPr lang="ru-RU" sz="1400" b="0" strike="noStrike" spc="-1">
                <a:latin typeface="Times New Roman"/>
              </a:rPr>
              <a:t>&lt;нижний колонтитул&gt;</a:t>
            </a:r>
          </a:p>
        </p:txBody>
      </p:sp>
      <p:sp>
        <p:nvSpPr>
          <p:cNvPr id="119" name="PlaceHolder 6"/>
          <p:cNvSpPr>
            <a:spLocks noGrp="1"/>
          </p:cNvSpPr>
          <p:nvPr>
            <p:ph type="sldNum"/>
          </p:nvPr>
        </p:nvSpPr>
        <p:spPr>
          <a:xfrm>
            <a:off x="4278960" y="10157400"/>
            <a:ext cx="3280680" cy="534240"/>
          </a:xfrm>
          <a:prstGeom prst="rect">
            <a:avLst/>
          </a:prstGeom>
        </p:spPr>
        <p:txBody>
          <a:bodyPr lIns="0" tIns="0" rIns="0" bIns="0" anchor="b">
            <a:noAutofit/>
          </a:bodyPr>
          <a:lstStyle/>
          <a:p>
            <a:pPr algn="r"/>
            <a:fld id="{7087313B-4F1C-4FC1-BCE8-6F2FE04C299F}" type="slidenum">
              <a:rPr lang="ru-RU" sz="1400" b="0" strike="noStrike" spc="-1">
                <a:latin typeface="Times New Roman"/>
              </a:rPr>
              <a:t>‹#›</a:t>
            </a:fld>
            <a:endParaRPr lang="ru-RU" sz="1400" b="0" strike="noStrike" spc="-1">
              <a:latin typeface="Times New Roman"/>
            </a:endParaRP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 name="PlaceHolder 1"/>
          <p:cNvSpPr>
            <a:spLocks noGrp="1" noRot="1" noChangeAspect="1"/>
          </p:cNvSpPr>
          <p:nvPr>
            <p:ph type="sldImg"/>
          </p:nvPr>
        </p:nvSpPr>
        <p:spPr>
          <a:xfrm>
            <a:off x="217488" y="812800"/>
            <a:ext cx="7124700" cy="4008438"/>
          </a:xfrm>
          <a:prstGeom prst="rect">
            <a:avLst/>
          </a:prstGeom>
        </p:spPr>
      </p:sp>
      <p:sp>
        <p:nvSpPr>
          <p:cNvPr id="356" name="PlaceHolder 2"/>
          <p:cNvSpPr>
            <a:spLocks noGrp="1"/>
          </p:cNvSpPr>
          <p:nvPr>
            <p:ph type="body"/>
          </p:nvPr>
        </p:nvSpPr>
        <p:spPr>
          <a:xfrm>
            <a:off x="756000" y="5078520"/>
            <a:ext cx="6047280" cy="4810680"/>
          </a:xfrm>
          <a:prstGeom prst="rect">
            <a:avLst/>
          </a:prstGeom>
        </p:spPr>
        <p:txBody>
          <a:bodyPr lIns="0" tIns="0" rIns="0" bIns="0">
            <a:noAutofit/>
          </a:bodyPr>
          <a:lstStyle/>
          <a:p>
            <a:endParaRPr lang="ru-RU" sz="2000" b="0" strike="noStrike" spc="-1">
              <a:latin typeface="Arial"/>
            </a:endParaRPr>
          </a:p>
        </p:txBody>
      </p:sp>
      <p:sp>
        <p:nvSpPr>
          <p:cNvPr id="357" name="TextShape 3"/>
          <p:cNvSpPr txBox="1"/>
          <p:nvPr/>
        </p:nvSpPr>
        <p:spPr>
          <a:xfrm>
            <a:off x="4278960" y="10157400"/>
            <a:ext cx="3280320" cy="533880"/>
          </a:xfrm>
          <a:prstGeom prst="rect">
            <a:avLst/>
          </a:prstGeom>
          <a:noFill/>
          <a:ln>
            <a:noFill/>
          </a:ln>
        </p:spPr>
        <p:txBody>
          <a:bodyPr lIns="0" tIns="0" rIns="0" bIns="0" anchor="b">
            <a:noAutofit/>
          </a:bodyPr>
          <a:lstStyle/>
          <a:p>
            <a:pPr algn="r">
              <a:lnSpc>
                <a:spcPct val="100000"/>
              </a:lnSpc>
            </a:pPr>
            <a:fld id="{3BA4941B-1C07-4EB6-AB7D-2EE530712589}" type="slidenum">
              <a:rPr lang="ru-RU" sz="1400" b="0" strike="noStrike" spc="-1">
                <a:solidFill>
                  <a:srgbClr val="000000"/>
                </a:solidFill>
                <a:latin typeface="Times New Roman"/>
                <a:ea typeface="+mn-ea"/>
              </a:rPr>
              <a:t>1</a:t>
            </a:fld>
            <a:endParaRPr lang="ru-RU" sz="1400" b="0" strike="noStrike" spc="-1">
              <a:latin typeface="Times New Roman"/>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 name="PlaceHolder 1"/>
          <p:cNvSpPr>
            <a:spLocks noGrp="1" noRot="1" noChangeAspect="1"/>
          </p:cNvSpPr>
          <p:nvPr>
            <p:ph type="sldImg"/>
          </p:nvPr>
        </p:nvSpPr>
        <p:spPr>
          <a:xfrm>
            <a:off x="381000" y="685800"/>
            <a:ext cx="6096000" cy="3429000"/>
          </a:xfrm>
          <a:prstGeom prst="rect">
            <a:avLst/>
          </a:prstGeom>
        </p:spPr>
      </p:sp>
      <p:sp>
        <p:nvSpPr>
          <p:cNvPr id="375" name="PlaceHolder 2"/>
          <p:cNvSpPr>
            <a:spLocks noGrp="1"/>
          </p:cNvSpPr>
          <p:nvPr>
            <p:ph type="body"/>
          </p:nvPr>
        </p:nvSpPr>
        <p:spPr>
          <a:xfrm>
            <a:off x="914400" y="4343400"/>
            <a:ext cx="5028480" cy="4114080"/>
          </a:xfrm>
          <a:prstGeom prst="rect">
            <a:avLst/>
          </a:prstGeom>
        </p:spPr>
        <p:txBody>
          <a:bodyPr lIns="90000" tIns="45000" rIns="90000" bIns="45000">
            <a:noAutofit/>
          </a:bodyPr>
          <a:lstStyle/>
          <a:p>
            <a:pPr marL="216000" indent="-216000">
              <a:lnSpc>
                <a:spcPct val="100000"/>
              </a:lnSpc>
            </a:pPr>
            <a:r>
              <a:rPr lang="ru-RU" sz="1600" b="0" strike="noStrike" spc="-1">
                <a:solidFill>
                  <a:srgbClr val="000000"/>
                </a:solidFill>
                <a:latin typeface="+mn-lt"/>
                <a:ea typeface="+mn-ea"/>
              </a:rPr>
              <a:t>For a long time, it was believed that the main function of vitamin D in the body is to regulate the absorption of phosphorus and calcium in the bones. But recently, vitamin D receptors have been discovered in many other tissues in our body. And now scientists claim that "this vitamin is involved in the regulation of the immune and cardiovascular systems, and the development of muscles" (Anthony Norman, professor emeritus of biochemistry and biomedicine at the University of California and one of the world's leading experts on vitamin D). The researchers found that T cells rely primarily on vitamin D to activate, but if there is not enough vitamin D in the blood, they will remain dormant. "When a T cell comes in contact with a virus or bacterium, it turns into a signaling device known as a vitamin D receptor that looks for the vitamin throughout the body," says Carsten Geisler, a specialist in the Department of International Health, Immunology and Microbiology. "This means that T cells must be fed with vitamin D, otherwise they will stop working. If T cells cannot find enough vitamin D in the body, then they will not even start fighting."</a:t>
            </a:r>
            <a:endParaRPr lang="ru-RU" sz="1600" b="0" strike="noStrike" spc="-1">
              <a:latin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 name="PlaceHolder 1"/>
          <p:cNvSpPr>
            <a:spLocks noGrp="1" noRot="1" noChangeAspect="1"/>
          </p:cNvSpPr>
          <p:nvPr>
            <p:ph type="sldImg"/>
          </p:nvPr>
        </p:nvSpPr>
        <p:spPr>
          <a:xfrm>
            <a:off x="217488" y="812800"/>
            <a:ext cx="7124700" cy="4008438"/>
          </a:xfrm>
          <a:prstGeom prst="rect">
            <a:avLst/>
          </a:prstGeom>
        </p:spPr>
      </p:sp>
      <p:sp>
        <p:nvSpPr>
          <p:cNvPr id="377" name="PlaceHolder 2"/>
          <p:cNvSpPr>
            <a:spLocks noGrp="1"/>
          </p:cNvSpPr>
          <p:nvPr>
            <p:ph type="body"/>
          </p:nvPr>
        </p:nvSpPr>
        <p:spPr>
          <a:xfrm>
            <a:off x="756000" y="5078520"/>
            <a:ext cx="6047280" cy="4810680"/>
          </a:xfrm>
          <a:prstGeom prst="rect">
            <a:avLst/>
          </a:prstGeom>
        </p:spPr>
        <p:txBody>
          <a:bodyPr lIns="0" tIns="0" rIns="0" bIns="0">
            <a:noAutofit/>
          </a:bodyPr>
          <a:lstStyle/>
          <a:p>
            <a:endParaRPr lang="ru-RU" sz="2000" b="0" strike="noStrike" spc="-1" dirty="0">
              <a:latin typeface="Arial"/>
            </a:endParaRPr>
          </a:p>
        </p:txBody>
      </p:sp>
      <p:sp>
        <p:nvSpPr>
          <p:cNvPr id="378" name="TextShape 3"/>
          <p:cNvSpPr txBox="1"/>
          <p:nvPr/>
        </p:nvSpPr>
        <p:spPr>
          <a:xfrm>
            <a:off x="4278960" y="10157400"/>
            <a:ext cx="3280320" cy="533880"/>
          </a:xfrm>
          <a:prstGeom prst="rect">
            <a:avLst/>
          </a:prstGeom>
          <a:noFill/>
          <a:ln>
            <a:noFill/>
          </a:ln>
        </p:spPr>
        <p:txBody>
          <a:bodyPr lIns="0" tIns="0" rIns="0" bIns="0" anchor="b">
            <a:noAutofit/>
          </a:bodyPr>
          <a:lstStyle/>
          <a:p>
            <a:pPr algn="r">
              <a:lnSpc>
                <a:spcPct val="100000"/>
              </a:lnSpc>
            </a:pPr>
            <a:fld id="{D3C805C3-483D-44AE-B0F5-5B561E5138D7}" type="slidenum">
              <a:rPr lang="ru-RU" sz="1400" b="0" strike="noStrike" spc="-1">
                <a:solidFill>
                  <a:srgbClr val="000000"/>
                </a:solidFill>
                <a:latin typeface="Times New Roman"/>
                <a:ea typeface="+mn-ea"/>
              </a:rPr>
              <a:t>17</a:t>
            </a:fld>
            <a:endParaRPr lang="ru-RU" sz="1400" b="0" strike="noStrike" spc="-1">
              <a:latin typeface="Times New Roman"/>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 name="PlaceHolder 1"/>
          <p:cNvSpPr>
            <a:spLocks noGrp="1" noRot="1" noChangeAspect="1"/>
          </p:cNvSpPr>
          <p:nvPr>
            <p:ph type="sldImg"/>
          </p:nvPr>
        </p:nvSpPr>
        <p:spPr>
          <a:xfrm>
            <a:off x="381000" y="685800"/>
            <a:ext cx="6096000" cy="3429000"/>
          </a:xfrm>
          <a:prstGeom prst="rect">
            <a:avLst/>
          </a:prstGeom>
        </p:spPr>
      </p:sp>
      <p:sp>
        <p:nvSpPr>
          <p:cNvPr id="359" name="PlaceHolder 2"/>
          <p:cNvSpPr>
            <a:spLocks noGrp="1"/>
          </p:cNvSpPr>
          <p:nvPr>
            <p:ph type="body"/>
          </p:nvPr>
        </p:nvSpPr>
        <p:spPr>
          <a:xfrm>
            <a:off x="914400" y="4343400"/>
            <a:ext cx="5028480" cy="4114080"/>
          </a:xfrm>
          <a:prstGeom prst="rect">
            <a:avLst/>
          </a:prstGeom>
        </p:spPr>
        <p:txBody>
          <a:bodyPr lIns="90000" tIns="45000" rIns="90000" bIns="45000">
            <a:noAutofit/>
          </a:bodyPr>
          <a:lstStyle/>
          <a:p>
            <a:pPr marL="216000" indent="-216000">
              <a:lnSpc>
                <a:spcPct val="100000"/>
              </a:lnSpc>
            </a:pPr>
            <a:r>
              <a:rPr lang="ru-RU" sz="1600" b="0" strike="noStrike" spc="-1">
                <a:solidFill>
                  <a:srgbClr val="000000"/>
                </a:solidFill>
                <a:latin typeface="+mn-lt"/>
                <a:ea typeface="+mn-ea"/>
              </a:rPr>
              <a:t>Few can boast of having strong immunity. For the vast majority, our immunity is the result of daily choices, our lifestyle.</a:t>
            </a:r>
            <a:endParaRPr lang="ru-RU" sz="1600" b="0" strike="noStrike" spc="-1">
              <a:latin typeface="Arial"/>
            </a:endParaRPr>
          </a:p>
          <a:p>
            <a:pPr marL="216000" indent="-216000">
              <a:lnSpc>
                <a:spcPct val="100000"/>
              </a:lnSpc>
            </a:pPr>
            <a:r>
              <a:rPr lang="ru-RU" sz="1600" b="0" strike="noStrike" spc="-1">
                <a:solidFill>
                  <a:srgbClr val="000000"/>
                </a:solidFill>
                <a:latin typeface="+mn-lt"/>
                <a:ea typeface="+mn-ea"/>
              </a:rPr>
              <a:t>Immunity reflects the general state of health- the stronger the health, the better the immunity. Everything that strengthens health, strengthens the immune system: having good amounts of sleep, regular exercise, healthy diet etc</a:t>
            </a:r>
            <a:endParaRPr lang="ru-RU" sz="1600" b="0" strike="noStrike" spc="-1">
              <a:latin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 name="PlaceHolder 1"/>
          <p:cNvSpPr>
            <a:spLocks noGrp="1" noRot="1" noChangeAspect="1"/>
          </p:cNvSpPr>
          <p:nvPr>
            <p:ph type="sldImg"/>
          </p:nvPr>
        </p:nvSpPr>
        <p:spPr>
          <a:xfrm>
            <a:off x="381000" y="685800"/>
            <a:ext cx="6096000" cy="3429000"/>
          </a:xfrm>
          <a:prstGeom prst="rect">
            <a:avLst/>
          </a:prstGeom>
        </p:spPr>
      </p:sp>
      <p:sp>
        <p:nvSpPr>
          <p:cNvPr id="361" name="PlaceHolder 2"/>
          <p:cNvSpPr>
            <a:spLocks noGrp="1"/>
          </p:cNvSpPr>
          <p:nvPr>
            <p:ph type="body"/>
          </p:nvPr>
        </p:nvSpPr>
        <p:spPr>
          <a:xfrm>
            <a:off x="914400" y="4343400"/>
            <a:ext cx="5028480" cy="4114080"/>
          </a:xfrm>
          <a:prstGeom prst="rect">
            <a:avLst/>
          </a:prstGeom>
        </p:spPr>
        <p:txBody>
          <a:bodyPr lIns="90000" tIns="45000" rIns="90000" bIns="45000">
            <a:noAutofit/>
          </a:bodyPr>
          <a:lstStyle/>
          <a:p>
            <a:pPr marL="216000" indent="-216000">
              <a:lnSpc>
                <a:spcPct val="100000"/>
              </a:lnSpc>
            </a:pPr>
            <a:r>
              <a:rPr lang="ru-RU" sz="1600" b="0" strike="noStrike" spc="-1">
                <a:solidFill>
                  <a:srgbClr val="000000"/>
                </a:solidFill>
                <a:latin typeface="+mn-lt"/>
                <a:ea typeface="+mn-ea"/>
              </a:rPr>
              <a:t>A sharp decrease in immunity often occurs during stress and/or heavy exertion of the body. Therefore, the risk group includes people whose professions are very stressful and exhausting. </a:t>
            </a:r>
            <a:endParaRPr lang="ru-RU" sz="1600" b="0" strike="noStrike" spc="-1">
              <a:latin typeface="Arial"/>
            </a:endParaRPr>
          </a:p>
          <a:p>
            <a:pPr marL="216000" indent="-216000">
              <a:lnSpc>
                <a:spcPct val="100000"/>
              </a:lnSpc>
            </a:pPr>
            <a:r>
              <a:rPr lang="ru-RU" sz="1600" b="0" strike="noStrike" spc="-1">
                <a:solidFill>
                  <a:srgbClr val="000000"/>
                </a:solidFill>
                <a:latin typeface="+mn-lt"/>
                <a:ea typeface="+mn-ea"/>
              </a:rPr>
              <a:t>People who, due to the specifics of their work, have unreliable sleeping patterns, exercise and eating habits are particularly vulnerable to immunity issues. </a:t>
            </a:r>
            <a:endParaRPr lang="ru-RU" sz="1600" b="0" strike="noStrike" spc="-1">
              <a:latin typeface="Arial"/>
            </a:endParaRPr>
          </a:p>
          <a:p>
            <a:pPr marL="216000" indent="-216000">
              <a:lnSpc>
                <a:spcPct val="100000"/>
              </a:lnSpc>
            </a:pPr>
            <a:r>
              <a:rPr lang="ru-RU" sz="1600" b="0" strike="noStrike" spc="-1">
                <a:solidFill>
                  <a:srgbClr val="000000"/>
                </a:solidFill>
                <a:latin typeface="+mn-lt"/>
                <a:ea typeface="+mn-ea"/>
              </a:rPr>
              <a:t>Elderly people are also at risk, as aging leads to a progressive decline in multiple physiological processes, including immune responses, so the immune system weakens with age.</a:t>
            </a:r>
            <a:endParaRPr lang="ru-RU" sz="1600" b="0" strike="noStrike" spc="-1">
              <a:latin typeface="Arial"/>
            </a:endParaRPr>
          </a:p>
          <a:p>
            <a:pPr marL="216000" indent="-216000">
              <a:lnSpc>
                <a:spcPct val="100000"/>
              </a:lnSpc>
            </a:pPr>
            <a:r>
              <a:rPr lang="ru-RU" sz="1600" b="0" strike="noStrike" spc="-1">
                <a:solidFill>
                  <a:srgbClr val="000000"/>
                </a:solidFill>
                <a:latin typeface="+mn-lt"/>
                <a:ea typeface="+mn-ea"/>
              </a:rPr>
              <a:t>Of course, those with inherent or chronic health issues are very much at risk as well. </a:t>
            </a:r>
            <a:endParaRPr lang="ru-RU" sz="1600" b="0" strike="noStrike" spc="-1">
              <a:latin typeface="Arial"/>
            </a:endParaRPr>
          </a:p>
          <a:p>
            <a:pPr marL="216000" indent="-215640">
              <a:lnSpc>
                <a:spcPct val="100000"/>
              </a:lnSpc>
            </a:pPr>
            <a:endParaRPr lang="ru-RU" sz="1600" b="0" strike="noStrike" spc="-1">
              <a:latin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 name="PlaceHolder 1"/>
          <p:cNvSpPr>
            <a:spLocks noGrp="1" noRot="1" noChangeAspect="1"/>
          </p:cNvSpPr>
          <p:nvPr>
            <p:ph type="sldImg"/>
          </p:nvPr>
        </p:nvSpPr>
        <p:spPr>
          <a:xfrm>
            <a:off x="381000" y="685800"/>
            <a:ext cx="6096000" cy="3429000"/>
          </a:xfrm>
          <a:prstGeom prst="rect">
            <a:avLst/>
          </a:prstGeom>
        </p:spPr>
      </p:sp>
      <p:sp>
        <p:nvSpPr>
          <p:cNvPr id="363" name="PlaceHolder 2"/>
          <p:cNvSpPr>
            <a:spLocks noGrp="1"/>
          </p:cNvSpPr>
          <p:nvPr>
            <p:ph type="body"/>
          </p:nvPr>
        </p:nvSpPr>
        <p:spPr>
          <a:xfrm>
            <a:off x="914400" y="4343400"/>
            <a:ext cx="5028480" cy="4114080"/>
          </a:xfrm>
          <a:prstGeom prst="rect">
            <a:avLst/>
          </a:prstGeom>
        </p:spPr>
        <p:txBody>
          <a:bodyPr lIns="90000" tIns="45000" rIns="90000" bIns="45000">
            <a:noAutofit/>
          </a:bodyPr>
          <a:lstStyle/>
          <a:p>
            <a:pPr marL="216000" indent="-215640">
              <a:lnSpc>
                <a:spcPct val="100000"/>
              </a:lnSpc>
            </a:pPr>
            <a:r>
              <a:rPr lang="ru-RU" sz="1600" b="0" strike="noStrike" spc="-1">
                <a:latin typeface="+mn-lt"/>
              </a:rPr>
              <a:t>Assess yourself</a:t>
            </a:r>
            <a:endParaRPr lang="ru-RU" sz="1600" b="0" strike="noStrike" spc="-1">
              <a:latin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 name="PlaceHolder 1"/>
          <p:cNvSpPr>
            <a:spLocks noGrp="1" noRot="1" noChangeAspect="1"/>
          </p:cNvSpPr>
          <p:nvPr>
            <p:ph type="sldImg"/>
          </p:nvPr>
        </p:nvSpPr>
        <p:spPr>
          <a:xfrm>
            <a:off x="381000" y="685800"/>
            <a:ext cx="6096000" cy="3429000"/>
          </a:xfrm>
          <a:prstGeom prst="rect">
            <a:avLst/>
          </a:prstGeom>
        </p:spPr>
      </p:sp>
      <p:sp>
        <p:nvSpPr>
          <p:cNvPr id="365" name="PlaceHolder 2"/>
          <p:cNvSpPr>
            <a:spLocks noGrp="1"/>
          </p:cNvSpPr>
          <p:nvPr>
            <p:ph type="body"/>
          </p:nvPr>
        </p:nvSpPr>
        <p:spPr>
          <a:xfrm>
            <a:off x="914400" y="4343400"/>
            <a:ext cx="5028480" cy="4114080"/>
          </a:xfrm>
          <a:prstGeom prst="rect">
            <a:avLst/>
          </a:prstGeom>
        </p:spPr>
        <p:txBody>
          <a:bodyPr lIns="90000" tIns="45000" rIns="90000" bIns="45000">
            <a:noAutofit/>
          </a:bodyPr>
          <a:lstStyle/>
          <a:p>
            <a:pPr marL="216000" indent="-216000">
              <a:lnSpc>
                <a:spcPct val="100000"/>
              </a:lnSpc>
            </a:pPr>
            <a:r>
              <a:rPr lang="ru-RU" sz="1600" b="0" strike="noStrike" spc="-1">
                <a:solidFill>
                  <a:srgbClr val="000000"/>
                </a:solidFill>
                <a:latin typeface="+mn-lt"/>
                <a:ea typeface="+mn-ea"/>
              </a:rPr>
              <a:t>Everyone knows about the need to maintain immunity, but when asked "what is immunity?" a lot of people will shrug their shoulders.</a:t>
            </a:r>
            <a:endParaRPr lang="ru-RU" sz="1600" b="0" strike="noStrike" spc="-1">
              <a:latin typeface="Arial"/>
            </a:endParaRPr>
          </a:p>
          <a:p>
            <a:pPr marL="216000" indent="-216000">
              <a:lnSpc>
                <a:spcPct val="100000"/>
              </a:lnSpc>
            </a:pPr>
            <a:r>
              <a:rPr lang="ru-RU" sz="1600" b="0" strike="noStrike" spc="-1">
                <a:solidFill>
                  <a:srgbClr val="000000"/>
                </a:solidFill>
                <a:latin typeface="+mn-lt"/>
                <a:ea typeface="+mn-ea"/>
              </a:rPr>
              <a:t>Immunity (from Latin immunitas – freedom, exemption) is a biological system of the body's defense against external and internal biologically active agents (antigens *). It is aimed at maintaining the stability of the internal environment (homeostasis) of the body.</a:t>
            </a:r>
            <a:endParaRPr lang="ru-RU" sz="1600" b="0" strike="noStrike" spc="-1">
              <a:latin typeface="Arial"/>
            </a:endParaRPr>
          </a:p>
          <a:p>
            <a:pPr marL="216000" indent="-216000">
              <a:lnSpc>
                <a:spcPct val="100000"/>
              </a:lnSpc>
            </a:pPr>
            <a:r>
              <a:rPr lang="ru-RU" sz="1600" b="0" strike="noStrike" spc="-1">
                <a:solidFill>
                  <a:srgbClr val="000000"/>
                </a:solidFill>
                <a:latin typeface="+mn-lt"/>
                <a:ea typeface="+mn-ea"/>
              </a:rPr>
              <a:t>* Antigens - the general name of agents and substances foreign to the body. They can be waste products of microorganisms - pathogens of various diseases, poisonous compounds of plant and animal origin, dead or degenerated cells of the organism itself and other substances.</a:t>
            </a:r>
            <a:endParaRPr lang="ru-RU" sz="1600" b="0" strike="noStrike" spc="-1">
              <a:latin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 name="PlaceHolder 1"/>
          <p:cNvSpPr>
            <a:spLocks noGrp="1" noRot="1" noChangeAspect="1"/>
          </p:cNvSpPr>
          <p:nvPr>
            <p:ph type="sldImg"/>
          </p:nvPr>
        </p:nvSpPr>
        <p:spPr>
          <a:xfrm>
            <a:off x="381000" y="685800"/>
            <a:ext cx="6096000" cy="3429000"/>
          </a:xfrm>
          <a:prstGeom prst="rect">
            <a:avLst/>
          </a:prstGeom>
        </p:spPr>
      </p:sp>
      <p:sp>
        <p:nvSpPr>
          <p:cNvPr id="367" name="PlaceHolder 2"/>
          <p:cNvSpPr>
            <a:spLocks noGrp="1"/>
          </p:cNvSpPr>
          <p:nvPr>
            <p:ph type="body"/>
          </p:nvPr>
        </p:nvSpPr>
        <p:spPr>
          <a:xfrm>
            <a:off x="914400" y="4343400"/>
            <a:ext cx="5028480" cy="4114080"/>
          </a:xfrm>
          <a:prstGeom prst="rect">
            <a:avLst/>
          </a:prstGeom>
        </p:spPr>
        <p:txBody>
          <a:bodyPr lIns="90000" tIns="45000" rIns="90000" bIns="45000">
            <a:noAutofit/>
          </a:bodyPr>
          <a:lstStyle/>
          <a:p>
            <a:pPr marL="216000" indent="-216000">
              <a:lnSpc>
                <a:spcPct val="100000"/>
              </a:lnSpc>
            </a:pPr>
            <a:r>
              <a:rPr lang="ru-RU" sz="1600" b="0" strike="noStrike" spc="-1">
                <a:solidFill>
                  <a:srgbClr val="000000"/>
                </a:solidFill>
                <a:latin typeface="+mn-lt"/>
                <a:ea typeface="+mn-ea"/>
              </a:rPr>
              <a:t>Parts of the immune system:</a:t>
            </a:r>
            <a:endParaRPr lang="ru-RU" sz="1600" b="0" strike="noStrike" spc="-1">
              <a:latin typeface="Arial"/>
            </a:endParaRPr>
          </a:p>
          <a:p>
            <a:pPr marL="216000" indent="-216000">
              <a:lnSpc>
                <a:spcPct val="100000"/>
              </a:lnSpc>
            </a:pPr>
            <a:r>
              <a:rPr lang="ru-RU" sz="1600" b="0" strike="noStrike" spc="-1">
                <a:solidFill>
                  <a:srgbClr val="000000"/>
                </a:solidFill>
                <a:latin typeface="+mn-lt"/>
                <a:ea typeface="+mn-ea"/>
              </a:rPr>
              <a:t>1. Specific organs responsible for the production and training of immune cells:</a:t>
            </a:r>
            <a:endParaRPr lang="ru-RU" sz="1600" b="0" strike="noStrike" spc="-1">
              <a:latin typeface="Arial"/>
            </a:endParaRPr>
          </a:p>
          <a:p>
            <a:pPr marL="216000" indent="-216000">
              <a:lnSpc>
                <a:spcPct val="100000"/>
              </a:lnSpc>
            </a:pPr>
            <a:r>
              <a:rPr lang="ru-RU" sz="1600" b="0" strike="noStrike" spc="-1">
                <a:solidFill>
                  <a:srgbClr val="000000"/>
                </a:solidFill>
                <a:latin typeface="+mn-lt"/>
                <a:ea typeface="+mn-ea"/>
              </a:rPr>
              <a:t>Central organs (red bone marrow and thymus) are the birthplace of all cells, including the most important cells T and B lymphocytes, which help the immune system “learn”. </a:t>
            </a:r>
            <a:endParaRPr lang="ru-RU" sz="1600" b="0" strike="noStrike" spc="-1">
              <a:latin typeface="Arial"/>
            </a:endParaRPr>
          </a:p>
          <a:p>
            <a:pPr marL="216000" indent="-216000">
              <a:lnSpc>
                <a:spcPct val="100000"/>
              </a:lnSpc>
            </a:pPr>
            <a:r>
              <a:rPr lang="ru-RU" sz="1600" b="0" strike="noStrike" spc="-1">
                <a:solidFill>
                  <a:srgbClr val="000000"/>
                </a:solidFill>
                <a:latin typeface="+mn-lt"/>
                <a:ea typeface="+mn-ea"/>
              </a:rPr>
              <a:t>Peripheral organs (lymph nodes, lymphoid tissue, tonsils, spleen, appendix) - the place of localization of "trained"  cells for the implementation of immune supervision and "training" of other cells of the immune system. </a:t>
            </a:r>
            <a:endParaRPr lang="ru-RU" sz="1600" b="0" strike="noStrike" spc="-1">
              <a:latin typeface="Arial"/>
            </a:endParaRPr>
          </a:p>
          <a:p>
            <a:pPr marL="216000" indent="-216000">
              <a:lnSpc>
                <a:spcPct val="100000"/>
              </a:lnSpc>
            </a:pPr>
            <a:r>
              <a:rPr lang="ru-RU" sz="1600" b="0" strike="noStrike" spc="-1">
                <a:solidFill>
                  <a:srgbClr val="000000"/>
                </a:solidFill>
                <a:latin typeface="+mn-lt"/>
                <a:ea typeface="+mn-ea"/>
              </a:rPr>
              <a:t>2. Individual cells of the immune system (macrophages, lymphocytes) located in the blood and circulating with it throughout the body. </a:t>
            </a:r>
            <a:endParaRPr lang="ru-RU" sz="1600" b="0" strike="noStrike" spc="-1">
              <a:latin typeface="Arial"/>
            </a:endParaRPr>
          </a:p>
          <a:p>
            <a:pPr marL="216000" indent="-216000">
              <a:lnSpc>
                <a:spcPct val="100000"/>
              </a:lnSpc>
            </a:pPr>
            <a:r>
              <a:rPr lang="ru-RU" sz="1600" b="0" strike="noStrike" spc="-1">
                <a:solidFill>
                  <a:srgbClr val="000000"/>
                </a:solidFill>
                <a:latin typeface="+mn-lt"/>
                <a:ea typeface="+mn-ea"/>
              </a:rPr>
              <a:t>3. Blood and lymphs, which combine all components of the immune system into a single whole and ensure their movement.</a:t>
            </a:r>
            <a:endParaRPr lang="ru-RU" sz="1600" b="0" strike="noStrike" spc="-1">
              <a:latin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 name="PlaceHolder 1"/>
          <p:cNvSpPr>
            <a:spLocks noGrp="1" noRot="1" noChangeAspect="1"/>
          </p:cNvSpPr>
          <p:nvPr>
            <p:ph type="sldImg"/>
          </p:nvPr>
        </p:nvSpPr>
        <p:spPr>
          <a:xfrm>
            <a:off x="381000" y="685800"/>
            <a:ext cx="6096000" cy="3429000"/>
          </a:xfrm>
          <a:prstGeom prst="rect">
            <a:avLst/>
          </a:prstGeom>
        </p:spPr>
      </p:sp>
      <p:sp>
        <p:nvSpPr>
          <p:cNvPr id="369" name="PlaceHolder 2"/>
          <p:cNvSpPr>
            <a:spLocks noGrp="1"/>
          </p:cNvSpPr>
          <p:nvPr>
            <p:ph type="body"/>
          </p:nvPr>
        </p:nvSpPr>
        <p:spPr>
          <a:xfrm>
            <a:off x="914400" y="4343400"/>
            <a:ext cx="5028480" cy="4114080"/>
          </a:xfrm>
          <a:prstGeom prst="rect">
            <a:avLst/>
          </a:prstGeom>
        </p:spPr>
        <p:txBody>
          <a:bodyPr lIns="90000" tIns="45000" rIns="90000" bIns="45000">
            <a:noAutofit/>
          </a:bodyPr>
          <a:lstStyle/>
          <a:p>
            <a:pPr marL="216000" indent="-216000">
              <a:lnSpc>
                <a:spcPct val="100000"/>
              </a:lnSpc>
            </a:pPr>
            <a:r>
              <a:rPr lang="ru-RU" sz="1600" b="0" strike="noStrike" spc="-1" dirty="0" err="1">
                <a:solidFill>
                  <a:srgbClr val="000000"/>
                </a:solidFill>
                <a:latin typeface="+mn-lt"/>
                <a:ea typeface="+mn-ea"/>
              </a:rPr>
              <a:t>Nonspecific</a:t>
            </a:r>
            <a:r>
              <a:rPr lang="ru-RU" sz="1600" b="0" strike="noStrike" spc="-1" dirty="0">
                <a:solidFill>
                  <a:srgbClr val="000000"/>
                </a:solidFill>
                <a:latin typeface="+mn-lt"/>
                <a:ea typeface="+mn-ea"/>
              </a:rPr>
              <a:t> (</a:t>
            </a:r>
            <a:r>
              <a:rPr lang="ru-RU" sz="1600" b="0" strike="noStrike" spc="-1" dirty="0" err="1">
                <a:solidFill>
                  <a:srgbClr val="000000"/>
                </a:solidFill>
                <a:latin typeface="+mn-lt"/>
                <a:ea typeface="+mn-ea"/>
              </a:rPr>
              <a:t>innate</a:t>
            </a:r>
            <a:r>
              <a:rPr lang="ru-RU" sz="1600" b="0" strike="noStrike" spc="-1" dirty="0">
                <a:solidFill>
                  <a:srgbClr val="000000"/>
                </a:solidFill>
                <a:latin typeface="+mn-lt"/>
                <a:ea typeface="+mn-ea"/>
              </a:rPr>
              <a:t>, </a:t>
            </a:r>
            <a:r>
              <a:rPr lang="ru-RU" sz="1600" b="0" strike="noStrike" spc="-1" dirty="0" err="1">
                <a:solidFill>
                  <a:srgbClr val="000000"/>
                </a:solidFill>
                <a:latin typeface="+mn-lt"/>
                <a:ea typeface="+mn-ea"/>
              </a:rPr>
              <a:t>maladaptive</a:t>
            </a:r>
            <a:r>
              <a:rPr lang="ru-RU" sz="1600" b="0" strike="noStrike" spc="-1" dirty="0">
                <a:solidFill>
                  <a:srgbClr val="000000"/>
                </a:solidFill>
                <a:latin typeface="+mn-lt"/>
                <a:ea typeface="+mn-ea"/>
              </a:rPr>
              <a:t>) </a:t>
            </a:r>
            <a:r>
              <a:rPr lang="ru-RU" sz="1600" b="0" strike="noStrike" spc="-1" dirty="0" err="1">
                <a:solidFill>
                  <a:srgbClr val="000000"/>
                </a:solidFill>
                <a:latin typeface="+mn-lt"/>
                <a:ea typeface="+mn-ea"/>
              </a:rPr>
              <a:t>immunity</a:t>
            </a:r>
            <a:r>
              <a:rPr lang="ru-RU" sz="1600" b="0" strike="noStrike" spc="-1" dirty="0">
                <a:solidFill>
                  <a:srgbClr val="000000"/>
                </a:solidFill>
                <a:latin typeface="+mn-lt"/>
                <a:ea typeface="+mn-ea"/>
              </a:rPr>
              <a:t> </a:t>
            </a:r>
            <a:r>
              <a:rPr lang="ru-RU" sz="1600" b="0" strike="noStrike" spc="-1" dirty="0" err="1">
                <a:solidFill>
                  <a:srgbClr val="000000"/>
                </a:solidFill>
                <a:latin typeface="+mn-lt"/>
                <a:ea typeface="+mn-ea"/>
              </a:rPr>
              <a:t>is</a:t>
            </a:r>
            <a:r>
              <a:rPr lang="ru-RU" sz="1600" b="0" strike="noStrike" spc="-1" dirty="0">
                <a:solidFill>
                  <a:srgbClr val="000000"/>
                </a:solidFill>
                <a:latin typeface="+mn-lt"/>
                <a:ea typeface="+mn-ea"/>
              </a:rPr>
              <a:t> </a:t>
            </a:r>
            <a:r>
              <a:rPr lang="ru-RU" sz="1600" b="0" strike="noStrike" spc="-1" dirty="0" err="1">
                <a:solidFill>
                  <a:srgbClr val="000000"/>
                </a:solidFill>
                <a:latin typeface="+mn-lt"/>
                <a:ea typeface="+mn-ea"/>
              </a:rPr>
              <a:t>the</a:t>
            </a:r>
            <a:r>
              <a:rPr lang="ru-RU" sz="1600" b="0" strike="noStrike" spc="-1" dirty="0">
                <a:solidFill>
                  <a:srgbClr val="000000"/>
                </a:solidFill>
                <a:latin typeface="+mn-lt"/>
                <a:ea typeface="+mn-ea"/>
              </a:rPr>
              <a:t> </a:t>
            </a:r>
            <a:r>
              <a:rPr lang="ru-RU" sz="1600" b="0" strike="noStrike" spc="-1" dirty="0" err="1">
                <a:solidFill>
                  <a:srgbClr val="000000"/>
                </a:solidFill>
                <a:latin typeface="+mn-lt"/>
                <a:ea typeface="+mn-ea"/>
              </a:rPr>
              <a:t>same</a:t>
            </a:r>
            <a:r>
              <a:rPr lang="ru-RU" sz="1600" b="0" strike="noStrike" spc="-1" dirty="0">
                <a:solidFill>
                  <a:srgbClr val="000000"/>
                </a:solidFill>
                <a:latin typeface="+mn-lt"/>
                <a:ea typeface="+mn-ea"/>
              </a:rPr>
              <a:t> </a:t>
            </a:r>
            <a:r>
              <a:rPr lang="ru-RU" sz="1600" b="0" strike="noStrike" spc="-1" dirty="0" err="1">
                <a:solidFill>
                  <a:srgbClr val="000000"/>
                </a:solidFill>
                <a:latin typeface="+mn-lt"/>
                <a:ea typeface="+mn-ea"/>
              </a:rPr>
              <a:t>type</a:t>
            </a:r>
            <a:r>
              <a:rPr lang="ru-RU" sz="1600" b="0" strike="noStrike" spc="-1" dirty="0">
                <a:solidFill>
                  <a:srgbClr val="000000"/>
                </a:solidFill>
                <a:latin typeface="+mn-lt"/>
                <a:ea typeface="+mn-ea"/>
              </a:rPr>
              <a:t> </a:t>
            </a:r>
            <a:r>
              <a:rPr lang="ru-RU" sz="1600" b="0" strike="noStrike" spc="-1" dirty="0" err="1">
                <a:solidFill>
                  <a:srgbClr val="000000"/>
                </a:solidFill>
                <a:latin typeface="+mn-lt"/>
                <a:ea typeface="+mn-ea"/>
              </a:rPr>
              <a:t>of</a:t>
            </a:r>
            <a:r>
              <a:rPr lang="ru-RU" sz="1600" b="0" strike="noStrike" spc="-1" dirty="0">
                <a:solidFill>
                  <a:srgbClr val="000000"/>
                </a:solidFill>
                <a:latin typeface="+mn-lt"/>
                <a:ea typeface="+mn-ea"/>
              </a:rPr>
              <a:t> </a:t>
            </a:r>
            <a:r>
              <a:rPr lang="ru-RU" sz="1600" b="0" strike="noStrike" spc="-1" dirty="0" err="1">
                <a:solidFill>
                  <a:srgbClr val="000000"/>
                </a:solidFill>
                <a:latin typeface="+mn-lt"/>
                <a:ea typeface="+mn-ea"/>
              </a:rPr>
              <a:t>reaction</a:t>
            </a:r>
            <a:r>
              <a:rPr lang="ru-RU" sz="1600" b="0" strike="noStrike" spc="-1" dirty="0">
                <a:solidFill>
                  <a:srgbClr val="000000"/>
                </a:solidFill>
                <a:latin typeface="+mn-lt"/>
                <a:ea typeface="+mn-ea"/>
              </a:rPr>
              <a:t> </a:t>
            </a:r>
            <a:r>
              <a:rPr lang="ru-RU" sz="1600" b="0" strike="noStrike" spc="-1" dirty="0" err="1">
                <a:solidFill>
                  <a:srgbClr val="000000"/>
                </a:solidFill>
                <a:latin typeface="+mn-lt"/>
                <a:ea typeface="+mn-ea"/>
              </a:rPr>
              <a:t>of</a:t>
            </a:r>
            <a:r>
              <a:rPr lang="ru-RU" sz="1600" b="0" strike="noStrike" spc="-1" dirty="0">
                <a:solidFill>
                  <a:srgbClr val="000000"/>
                </a:solidFill>
                <a:latin typeface="+mn-lt"/>
                <a:ea typeface="+mn-ea"/>
              </a:rPr>
              <a:t> </a:t>
            </a:r>
            <a:r>
              <a:rPr lang="ru-RU" sz="1600" b="0" strike="noStrike" spc="-1" dirty="0" err="1">
                <a:solidFill>
                  <a:srgbClr val="000000"/>
                </a:solidFill>
                <a:latin typeface="+mn-lt"/>
                <a:ea typeface="+mn-ea"/>
              </a:rPr>
              <a:t>the</a:t>
            </a:r>
            <a:r>
              <a:rPr lang="ru-RU" sz="1600" b="0" strike="noStrike" spc="-1" dirty="0">
                <a:solidFill>
                  <a:srgbClr val="000000"/>
                </a:solidFill>
                <a:latin typeface="+mn-lt"/>
                <a:ea typeface="+mn-ea"/>
              </a:rPr>
              <a:t> </a:t>
            </a:r>
            <a:r>
              <a:rPr lang="ru-RU" sz="1600" b="0" strike="noStrike" spc="-1" dirty="0" err="1">
                <a:solidFill>
                  <a:srgbClr val="000000"/>
                </a:solidFill>
                <a:latin typeface="+mn-lt"/>
                <a:ea typeface="+mn-ea"/>
              </a:rPr>
              <a:t>body</a:t>
            </a:r>
            <a:r>
              <a:rPr lang="ru-RU" sz="1600" b="0" strike="noStrike" spc="-1" dirty="0">
                <a:solidFill>
                  <a:srgbClr val="000000"/>
                </a:solidFill>
                <a:latin typeface="+mn-lt"/>
                <a:ea typeface="+mn-ea"/>
              </a:rPr>
              <a:t> </a:t>
            </a:r>
            <a:r>
              <a:rPr lang="ru-RU" sz="1600" b="0" strike="noStrike" spc="-1" dirty="0" err="1">
                <a:solidFill>
                  <a:srgbClr val="000000"/>
                </a:solidFill>
                <a:latin typeface="+mn-lt"/>
                <a:ea typeface="+mn-ea"/>
              </a:rPr>
              <a:t>to</a:t>
            </a:r>
            <a:r>
              <a:rPr lang="ru-RU" sz="1600" b="0" strike="noStrike" spc="-1" dirty="0">
                <a:solidFill>
                  <a:srgbClr val="000000"/>
                </a:solidFill>
                <a:latin typeface="+mn-lt"/>
                <a:ea typeface="+mn-ea"/>
              </a:rPr>
              <a:t> </a:t>
            </a:r>
            <a:r>
              <a:rPr lang="ru-RU" sz="1600" b="0" strike="noStrike" spc="-1" dirty="0" err="1">
                <a:solidFill>
                  <a:srgbClr val="000000"/>
                </a:solidFill>
                <a:latin typeface="+mn-lt"/>
                <a:ea typeface="+mn-ea"/>
              </a:rPr>
              <a:t>any</a:t>
            </a:r>
            <a:r>
              <a:rPr lang="ru-RU" sz="1600" b="0" strike="noStrike" spc="-1" dirty="0">
                <a:solidFill>
                  <a:srgbClr val="000000"/>
                </a:solidFill>
                <a:latin typeface="+mn-lt"/>
                <a:ea typeface="+mn-ea"/>
              </a:rPr>
              <a:t> </a:t>
            </a:r>
            <a:r>
              <a:rPr lang="ru-RU" sz="1600" b="0" strike="noStrike" spc="-1" dirty="0" err="1">
                <a:solidFill>
                  <a:srgbClr val="000000"/>
                </a:solidFill>
                <a:latin typeface="+mn-lt"/>
                <a:ea typeface="+mn-ea"/>
              </a:rPr>
              <a:t>foreign</a:t>
            </a:r>
            <a:r>
              <a:rPr lang="ru-RU" sz="1600" b="0" strike="noStrike" spc="-1" dirty="0">
                <a:solidFill>
                  <a:srgbClr val="000000"/>
                </a:solidFill>
                <a:latin typeface="+mn-lt"/>
                <a:ea typeface="+mn-ea"/>
              </a:rPr>
              <a:t> </a:t>
            </a:r>
            <a:r>
              <a:rPr lang="ru-RU" sz="1600" b="0" strike="noStrike" spc="-1" dirty="0" err="1">
                <a:solidFill>
                  <a:srgbClr val="000000"/>
                </a:solidFill>
                <a:latin typeface="+mn-lt"/>
                <a:ea typeface="+mn-ea"/>
              </a:rPr>
              <a:t>antigens</a:t>
            </a:r>
            <a:r>
              <a:rPr lang="ru-RU" sz="1600" b="0" strike="noStrike" spc="-1" dirty="0">
                <a:solidFill>
                  <a:srgbClr val="000000"/>
                </a:solidFill>
                <a:latin typeface="+mn-lt"/>
                <a:ea typeface="+mn-ea"/>
              </a:rPr>
              <a:t>.</a:t>
            </a:r>
            <a:endParaRPr lang="ru-RU" sz="1600" b="0" strike="noStrike" spc="-1" dirty="0">
              <a:latin typeface="Arial"/>
            </a:endParaRPr>
          </a:p>
          <a:p>
            <a:pPr marL="216000" indent="-216000">
              <a:lnSpc>
                <a:spcPct val="100000"/>
              </a:lnSpc>
            </a:pPr>
            <a:r>
              <a:rPr lang="ru-RU" sz="1600" b="0" strike="noStrike" spc="-1" dirty="0" err="1">
                <a:solidFill>
                  <a:srgbClr val="000000"/>
                </a:solidFill>
                <a:latin typeface="+mn-lt"/>
                <a:ea typeface="+mn-ea"/>
              </a:rPr>
              <a:t>Congenital</a:t>
            </a:r>
            <a:r>
              <a:rPr lang="ru-RU" sz="1600" b="0" strike="noStrike" spc="-1" dirty="0">
                <a:solidFill>
                  <a:srgbClr val="000000"/>
                </a:solidFill>
                <a:latin typeface="+mn-lt"/>
                <a:ea typeface="+mn-ea"/>
              </a:rPr>
              <a:t> </a:t>
            </a:r>
            <a:r>
              <a:rPr lang="ru-RU" sz="1600" b="0" strike="noStrike" spc="-1" dirty="0" err="1">
                <a:solidFill>
                  <a:srgbClr val="000000"/>
                </a:solidFill>
                <a:latin typeface="+mn-lt"/>
                <a:ea typeface="+mn-ea"/>
              </a:rPr>
              <a:t>immunity</a:t>
            </a:r>
            <a:r>
              <a:rPr lang="ru-RU" sz="1600" b="0" strike="noStrike" spc="-1" dirty="0">
                <a:solidFill>
                  <a:srgbClr val="000000"/>
                </a:solidFill>
                <a:latin typeface="+mn-lt"/>
                <a:ea typeface="+mn-ea"/>
              </a:rPr>
              <a:t> </a:t>
            </a:r>
            <a:r>
              <a:rPr lang="ru-RU" sz="1600" b="0" strike="noStrike" spc="-1" dirty="0" err="1">
                <a:solidFill>
                  <a:srgbClr val="000000"/>
                </a:solidFill>
                <a:latin typeface="+mn-lt"/>
                <a:ea typeface="+mn-ea"/>
              </a:rPr>
              <a:t>is</a:t>
            </a:r>
            <a:r>
              <a:rPr lang="ru-RU" sz="1600" b="0" strike="noStrike" spc="-1" dirty="0">
                <a:solidFill>
                  <a:srgbClr val="000000"/>
                </a:solidFill>
                <a:latin typeface="+mn-lt"/>
                <a:ea typeface="+mn-ea"/>
              </a:rPr>
              <a:t> </a:t>
            </a:r>
            <a:r>
              <a:rPr lang="ru-RU" sz="1600" b="0" strike="noStrike" spc="-1" dirty="0" err="1">
                <a:solidFill>
                  <a:srgbClr val="000000"/>
                </a:solidFill>
                <a:latin typeface="+mn-lt"/>
                <a:ea typeface="+mn-ea"/>
              </a:rPr>
              <a:t>provided</a:t>
            </a:r>
            <a:r>
              <a:rPr lang="ru-RU" sz="1600" b="0" strike="noStrike" spc="-1" dirty="0">
                <a:solidFill>
                  <a:srgbClr val="000000"/>
                </a:solidFill>
                <a:latin typeface="+mn-lt"/>
                <a:ea typeface="+mn-ea"/>
              </a:rPr>
              <a:t> </a:t>
            </a:r>
            <a:r>
              <a:rPr lang="ru-RU" sz="1600" b="0" strike="noStrike" spc="-1" dirty="0" err="1">
                <a:solidFill>
                  <a:srgbClr val="000000"/>
                </a:solidFill>
                <a:latin typeface="+mn-lt"/>
                <a:ea typeface="+mn-ea"/>
              </a:rPr>
              <a:t>by</a:t>
            </a:r>
            <a:r>
              <a:rPr lang="ru-RU" sz="1600" b="0" strike="noStrike" spc="-1" dirty="0">
                <a:solidFill>
                  <a:srgbClr val="000000"/>
                </a:solidFill>
                <a:latin typeface="+mn-lt"/>
                <a:ea typeface="+mn-ea"/>
              </a:rPr>
              <a:t>:</a:t>
            </a:r>
            <a:endParaRPr lang="ru-RU" sz="1600" b="0" strike="noStrike" spc="-1" dirty="0">
              <a:latin typeface="Arial"/>
            </a:endParaRPr>
          </a:p>
          <a:p>
            <a:pPr marL="216000" indent="-216000">
              <a:lnSpc>
                <a:spcPct val="100000"/>
              </a:lnSpc>
            </a:pPr>
            <a:r>
              <a:rPr lang="ru-RU" sz="1600" b="0" strike="noStrike" spc="-1" dirty="0">
                <a:solidFill>
                  <a:srgbClr val="000000"/>
                </a:solidFill>
                <a:latin typeface="+mn-lt"/>
                <a:ea typeface="+mn-ea"/>
              </a:rPr>
              <a:t>• </a:t>
            </a:r>
            <a:r>
              <a:rPr lang="ru-RU" sz="1600" b="0" strike="noStrike" spc="-1" dirty="0" err="1">
                <a:solidFill>
                  <a:srgbClr val="000000"/>
                </a:solidFill>
                <a:latin typeface="+mn-lt"/>
                <a:ea typeface="+mn-ea"/>
              </a:rPr>
              <a:t>External</a:t>
            </a:r>
            <a:r>
              <a:rPr lang="ru-RU" sz="1600" b="0" strike="noStrike" spc="-1" dirty="0">
                <a:solidFill>
                  <a:srgbClr val="000000"/>
                </a:solidFill>
                <a:latin typeface="+mn-lt"/>
                <a:ea typeface="+mn-ea"/>
              </a:rPr>
              <a:t> </a:t>
            </a:r>
            <a:r>
              <a:rPr lang="ru-RU" sz="1600" b="0" strike="noStrike" spc="-1" dirty="0" err="1">
                <a:solidFill>
                  <a:srgbClr val="000000"/>
                </a:solidFill>
                <a:latin typeface="+mn-lt"/>
                <a:ea typeface="+mn-ea"/>
              </a:rPr>
              <a:t>protective</a:t>
            </a:r>
            <a:r>
              <a:rPr lang="ru-RU" sz="1600" b="0" strike="noStrike" spc="-1" dirty="0">
                <a:solidFill>
                  <a:srgbClr val="000000"/>
                </a:solidFill>
                <a:latin typeface="+mn-lt"/>
                <a:ea typeface="+mn-ea"/>
              </a:rPr>
              <a:t> </a:t>
            </a:r>
            <a:r>
              <a:rPr lang="ru-RU" sz="1600" b="0" strike="noStrike" spc="-1" dirty="0" err="1">
                <a:solidFill>
                  <a:srgbClr val="000000"/>
                </a:solidFill>
                <a:latin typeface="+mn-lt"/>
                <a:ea typeface="+mn-ea"/>
              </a:rPr>
              <a:t>parts</a:t>
            </a:r>
            <a:r>
              <a:rPr lang="ru-RU" sz="1600" b="0" strike="noStrike" spc="-1" dirty="0">
                <a:solidFill>
                  <a:srgbClr val="000000"/>
                </a:solidFill>
                <a:latin typeface="+mn-lt"/>
                <a:ea typeface="+mn-ea"/>
              </a:rPr>
              <a:t> </a:t>
            </a:r>
            <a:r>
              <a:rPr lang="ru-RU" sz="1600" b="0" strike="noStrike" spc="-1" dirty="0" err="1">
                <a:solidFill>
                  <a:srgbClr val="000000"/>
                </a:solidFill>
                <a:latin typeface="+mn-lt"/>
                <a:ea typeface="+mn-ea"/>
              </a:rPr>
              <a:t>of</a:t>
            </a:r>
            <a:r>
              <a:rPr lang="ru-RU" sz="1600" b="0" strike="noStrike" spc="-1" dirty="0">
                <a:solidFill>
                  <a:srgbClr val="000000"/>
                </a:solidFill>
                <a:latin typeface="+mn-lt"/>
                <a:ea typeface="+mn-ea"/>
              </a:rPr>
              <a:t> </a:t>
            </a:r>
            <a:r>
              <a:rPr lang="ru-RU" sz="1600" b="0" strike="noStrike" spc="-1" dirty="0" err="1">
                <a:solidFill>
                  <a:srgbClr val="000000"/>
                </a:solidFill>
                <a:latin typeface="+mn-lt"/>
                <a:ea typeface="+mn-ea"/>
              </a:rPr>
              <a:t>the</a:t>
            </a:r>
            <a:r>
              <a:rPr lang="ru-RU" sz="1600" b="0" strike="noStrike" spc="-1" dirty="0">
                <a:solidFill>
                  <a:srgbClr val="000000"/>
                </a:solidFill>
                <a:latin typeface="+mn-lt"/>
                <a:ea typeface="+mn-ea"/>
              </a:rPr>
              <a:t> </a:t>
            </a:r>
            <a:r>
              <a:rPr lang="ru-RU" sz="1600" b="0" strike="noStrike" spc="-1" dirty="0" err="1">
                <a:solidFill>
                  <a:srgbClr val="000000"/>
                </a:solidFill>
                <a:latin typeface="+mn-lt"/>
                <a:ea typeface="+mn-ea"/>
              </a:rPr>
              <a:t>body</a:t>
            </a:r>
            <a:r>
              <a:rPr lang="ru-RU" sz="1600" b="0" strike="noStrike" spc="-1" dirty="0">
                <a:solidFill>
                  <a:srgbClr val="000000"/>
                </a:solidFill>
                <a:latin typeface="+mn-lt"/>
                <a:ea typeface="+mn-ea"/>
              </a:rPr>
              <a:t>, </a:t>
            </a:r>
            <a:r>
              <a:rPr lang="ru-RU" sz="1600" b="0" strike="noStrike" spc="-1" dirty="0" err="1">
                <a:solidFill>
                  <a:srgbClr val="000000"/>
                </a:solidFill>
                <a:latin typeface="+mn-lt"/>
                <a:ea typeface="+mn-ea"/>
              </a:rPr>
              <a:t>mucous</a:t>
            </a:r>
            <a:r>
              <a:rPr lang="ru-RU" sz="1600" b="0" strike="noStrike" spc="-1" dirty="0">
                <a:solidFill>
                  <a:srgbClr val="000000"/>
                </a:solidFill>
                <a:latin typeface="+mn-lt"/>
                <a:ea typeface="+mn-ea"/>
              </a:rPr>
              <a:t> </a:t>
            </a:r>
            <a:r>
              <a:rPr lang="ru-RU" sz="1600" b="0" strike="noStrike" spc="-1" dirty="0" err="1">
                <a:solidFill>
                  <a:srgbClr val="000000"/>
                </a:solidFill>
                <a:latin typeface="+mn-lt"/>
                <a:ea typeface="+mn-ea"/>
              </a:rPr>
              <a:t>membranes</a:t>
            </a:r>
            <a:r>
              <a:rPr lang="ru-RU" sz="1600" b="0" strike="noStrike" spc="-1" dirty="0">
                <a:solidFill>
                  <a:srgbClr val="000000"/>
                </a:solidFill>
                <a:latin typeface="+mn-lt"/>
                <a:ea typeface="+mn-ea"/>
              </a:rPr>
              <a:t> </a:t>
            </a:r>
            <a:r>
              <a:rPr lang="ru-RU" sz="1600" b="0" strike="noStrike" spc="-1" dirty="0" err="1">
                <a:solidFill>
                  <a:srgbClr val="000000"/>
                </a:solidFill>
                <a:latin typeface="+mn-lt"/>
                <a:ea typeface="+mn-ea"/>
              </a:rPr>
              <a:t>of</a:t>
            </a:r>
            <a:r>
              <a:rPr lang="ru-RU" sz="1600" b="0" strike="noStrike" spc="-1" dirty="0">
                <a:solidFill>
                  <a:srgbClr val="000000"/>
                </a:solidFill>
                <a:latin typeface="+mn-lt"/>
                <a:ea typeface="+mn-ea"/>
              </a:rPr>
              <a:t> </a:t>
            </a:r>
            <a:r>
              <a:rPr lang="ru-RU" sz="1600" b="0" strike="noStrike" spc="-1" dirty="0" err="1">
                <a:solidFill>
                  <a:srgbClr val="000000"/>
                </a:solidFill>
                <a:latin typeface="+mn-lt"/>
                <a:ea typeface="+mn-ea"/>
              </a:rPr>
              <a:t>the</a:t>
            </a:r>
            <a:r>
              <a:rPr lang="ru-RU" sz="1600" b="0" strike="noStrike" spc="-1" dirty="0">
                <a:solidFill>
                  <a:srgbClr val="000000"/>
                </a:solidFill>
                <a:latin typeface="+mn-lt"/>
                <a:ea typeface="+mn-ea"/>
              </a:rPr>
              <a:t> </a:t>
            </a:r>
            <a:r>
              <a:rPr lang="ru-RU" sz="1600" b="0" strike="noStrike" spc="-1" dirty="0" err="1">
                <a:solidFill>
                  <a:srgbClr val="000000"/>
                </a:solidFill>
                <a:latin typeface="+mn-lt"/>
                <a:ea typeface="+mn-ea"/>
              </a:rPr>
              <a:t>respiratory</a:t>
            </a:r>
            <a:r>
              <a:rPr lang="ru-RU" sz="1600" b="0" strike="noStrike" spc="-1" dirty="0">
                <a:solidFill>
                  <a:srgbClr val="000000"/>
                </a:solidFill>
                <a:latin typeface="+mn-lt"/>
                <a:ea typeface="+mn-ea"/>
              </a:rPr>
              <a:t> </a:t>
            </a:r>
            <a:r>
              <a:rPr lang="ru-RU" sz="1600" b="0" strike="noStrike" spc="-1" dirty="0" err="1">
                <a:solidFill>
                  <a:srgbClr val="000000"/>
                </a:solidFill>
                <a:latin typeface="+mn-lt"/>
                <a:ea typeface="+mn-ea"/>
              </a:rPr>
              <a:t>tract</a:t>
            </a:r>
            <a:r>
              <a:rPr lang="ru-RU" sz="1600" b="0" strike="noStrike" spc="-1" dirty="0">
                <a:solidFill>
                  <a:srgbClr val="000000"/>
                </a:solidFill>
                <a:latin typeface="+mn-lt"/>
                <a:ea typeface="+mn-ea"/>
              </a:rPr>
              <a:t>, </a:t>
            </a:r>
            <a:r>
              <a:rPr lang="ru-RU" sz="1600" b="0" strike="noStrike" spc="-1" dirty="0" err="1">
                <a:solidFill>
                  <a:srgbClr val="000000"/>
                </a:solidFill>
                <a:latin typeface="+mn-lt"/>
                <a:ea typeface="+mn-ea"/>
              </a:rPr>
              <a:t>digestive</a:t>
            </a:r>
            <a:r>
              <a:rPr lang="ru-RU" sz="1600" b="0" strike="noStrike" spc="-1" dirty="0">
                <a:solidFill>
                  <a:srgbClr val="000000"/>
                </a:solidFill>
                <a:latin typeface="+mn-lt"/>
                <a:ea typeface="+mn-ea"/>
              </a:rPr>
              <a:t> </a:t>
            </a:r>
            <a:r>
              <a:rPr lang="ru-RU" sz="1600" b="0" strike="noStrike" spc="-1" dirty="0" err="1">
                <a:solidFill>
                  <a:srgbClr val="000000"/>
                </a:solidFill>
                <a:latin typeface="+mn-lt"/>
                <a:ea typeface="+mn-ea"/>
              </a:rPr>
              <a:t>tract</a:t>
            </a:r>
            <a:r>
              <a:rPr lang="ru-RU" sz="1600" b="0" strike="noStrike" spc="-1" dirty="0">
                <a:solidFill>
                  <a:srgbClr val="000000"/>
                </a:solidFill>
                <a:latin typeface="+mn-lt"/>
                <a:ea typeface="+mn-ea"/>
              </a:rPr>
              <a:t>, </a:t>
            </a:r>
            <a:r>
              <a:rPr lang="ru-RU" sz="1600" b="0" strike="noStrike" spc="-1" dirty="0" err="1">
                <a:solidFill>
                  <a:srgbClr val="000000"/>
                </a:solidFill>
                <a:latin typeface="+mn-lt"/>
                <a:ea typeface="+mn-ea"/>
              </a:rPr>
              <a:t>blood</a:t>
            </a:r>
            <a:r>
              <a:rPr lang="ru-RU" sz="1600" b="0" strike="noStrike" spc="-1" dirty="0">
                <a:solidFill>
                  <a:srgbClr val="000000"/>
                </a:solidFill>
                <a:latin typeface="+mn-lt"/>
                <a:ea typeface="+mn-ea"/>
              </a:rPr>
              <a:t> </a:t>
            </a:r>
            <a:r>
              <a:rPr lang="ru-RU" sz="1600" b="0" strike="noStrike" spc="-1" dirty="0" err="1">
                <a:solidFill>
                  <a:srgbClr val="000000"/>
                </a:solidFill>
                <a:latin typeface="+mn-lt"/>
                <a:ea typeface="+mn-ea"/>
              </a:rPr>
              <a:t>vessel</a:t>
            </a:r>
            <a:r>
              <a:rPr lang="ru-RU" sz="1600" b="0" strike="noStrike" spc="-1" dirty="0">
                <a:solidFill>
                  <a:srgbClr val="000000"/>
                </a:solidFill>
                <a:latin typeface="+mn-lt"/>
                <a:ea typeface="+mn-ea"/>
              </a:rPr>
              <a:t> </a:t>
            </a:r>
            <a:r>
              <a:rPr lang="ru-RU" sz="1600" b="0" strike="noStrike" spc="-1" dirty="0" err="1">
                <a:solidFill>
                  <a:srgbClr val="000000"/>
                </a:solidFill>
                <a:latin typeface="+mn-lt"/>
                <a:ea typeface="+mn-ea"/>
              </a:rPr>
              <a:t>walls</a:t>
            </a:r>
            <a:r>
              <a:rPr lang="ru-RU" sz="1600" b="0" strike="noStrike" spc="-1" dirty="0">
                <a:solidFill>
                  <a:srgbClr val="000000"/>
                </a:solidFill>
                <a:latin typeface="+mn-lt"/>
                <a:ea typeface="+mn-ea"/>
              </a:rPr>
              <a:t>. </a:t>
            </a:r>
            <a:r>
              <a:rPr lang="ru-RU" sz="1600" b="0" strike="noStrike" spc="-1" dirty="0" err="1">
                <a:solidFill>
                  <a:srgbClr val="000000"/>
                </a:solidFill>
                <a:latin typeface="+mn-lt"/>
                <a:ea typeface="+mn-ea"/>
              </a:rPr>
              <a:t>Their</a:t>
            </a:r>
            <a:r>
              <a:rPr lang="ru-RU" sz="1600" b="0" strike="noStrike" spc="-1" dirty="0">
                <a:solidFill>
                  <a:srgbClr val="000000"/>
                </a:solidFill>
                <a:latin typeface="+mn-lt"/>
                <a:ea typeface="+mn-ea"/>
              </a:rPr>
              <a:t> </a:t>
            </a:r>
            <a:r>
              <a:rPr lang="ru-RU" sz="1600" b="0" strike="noStrike" spc="-1" dirty="0" err="1">
                <a:solidFill>
                  <a:srgbClr val="000000"/>
                </a:solidFill>
                <a:latin typeface="+mn-lt"/>
                <a:ea typeface="+mn-ea"/>
              </a:rPr>
              <a:t>integrity</a:t>
            </a:r>
            <a:r>
              <a:rPr lang="ru-RU" sz="1600" b="0" strike="noStrike" spc="-1" dirty="0">
                <a:solidFill>
                  <a:srgbClr val="000000"/>
                </a:solidFill>
                <a:latin typeface="+mn-lt"/>
                <a:ea typeface="+mn-ea"/>
              </a:rPr>
              <a:t> </a:t>
            </a:r>
            <a:r>
              <a:rPr lang="ru-RU" sz="1600" b="0" strike="noStrike" spc="-1" dirty="0" err="1">
                <a:solidFill>
                  <a:srgbClr val="000000"/>
                </a:solidFill>
                <a:latin typeface="+mn-lt"/>
                <a:ea typeface="+mn-ea"/>
              </a:rPr>
              <a:t>prevents</a:t>
            </a:r>
            <a:r>
              <a:rPr lang="ru-RU" sz="1600" b="0" strike="noStrike" spc="-1" dirty="0">
                <a:solidFill>
                  <a:srgbClr val="000000"/>
                </a:solidFill>
                <a:latin typeface="+mn-lt"/>
                <a:ea typeface="+mn-ea"/>
              </a:rPr>
              <a:t> </a:t>
            </a:r>
            <a:r>
              <a:rPr lang="ru-RU" sz="1600" b="0" strike="noStrike" spc="-1" dirty="0" err="1">
                <a:solidFill>
                  <a:srgbClr val="000000"/>
                </a:solidFill>
                <a:latin typeface="+mn-lt"/>
                <a:ea typeface="+mn-ea"/>
              </a:rPr>
              <a:t>pathogenic</a:t>
            </a:r>
            <a:r>
              <a:rPr lang="ru-RU" sz="1600" b="0" strike="noStrike" spc="-1" dirty="0">
                <a:solidFill>
                  <a:srgbClr val="000000"/>
                </a:solidFill>
                <a:latin typeface="+mn-lt"/>
                <a:ea typeface="+mn-ea"/>
              </a:rPr>
              <a:t> </a:t>
            </a:r>
            <a:r>
              <a:rPr lang="ru-RU" sz="1600" b="0" strike="noStrike" spc="-1" dirty="0" err="1">
                <a:solidFill>
                  <a:srgbClr val="000000"/>
                </a:solidFill>
                <a:latin typeface="+mn-lt"/>
                <a:ea typeface="+mn-ea"/>
              </a:rPr>
              <a:t>organisms</a:t>
            </a:r>
            <a:r>
              <a:rPr lang="ru-RU" sz="1600" b="0" strike="noStrike" spc="-1" dirty="0">
                <a:solidFill>
                  <a:srgbClr val="000000"/>
                </a:solidFill>
                <a:latin typeface="+mn-lt"/>
                <a:ea typeface="+mn-ea"/>
              </a:rPr>
              <a:t> </a:t>
            </a:r>
            <a:r>
              <a:rPr lang="ru-RU" sz="1600" b="0" strike="noStrike" spc="-1" dirty="0" err="1">
                <a:solidFill>
                  <a:srgbClr val="000000"/>
                </a:solidFill>
                <a:latin typeface="+mn-lt"/>
                <a:ea typeface="+mn-ea"/>
              </a:rPr>
              <a:t>from</a:t>
            </a:r>
            <a:r>
              <a:rPr lang="ru-RU" sz="1600" b="0" strike="noStrike" spc="-1" dirty="0">
                <a:solidFill>
                  <a:srgbClr val="000000"/>
                </a:solidFill>
                <a:latin typeface="+mn-lt"/>
                <a:ea typeface="+mn-ea"/>
              </a:rPr>
              <a:t> </a:t>
            </a:r>
            <a:r>
              <a:rPr lang="ru-RU" sz="1600" b="0" strike="noStrike" spc="-1" dirty="0" err="1">
                <a:solidFill>
                  <a:srgbClr val="000000"/>
                </a:solidFill>
                <a:latin typeface="+mn-lt"/>
                <a:ea typeface="+mn-ea"/>
              </a:rPr>
              <a:t>entering</a:t>
            </a:r>
            <a:r>
              <a:rPr lang="ru-RU" sz="1600" b="0" strike="noStrike" spc="-1" dirty="0">
                <a:solidFill>
                  <a:srgbClr val="000000"/>
                </a:solidFill>
                <a:latin typeface="+mn-lt"/>
                <a:ea typeface="+mn-ea"/>
              </a:rPr>
              <a:t> </a:t>
            </a:r>
            <a:r>
              <a:rPr lang="ru-RU" sz="1600" b="0" strike="noStrike" spc="-1" dirty="0" err="1">
                <a:solidFill>
                  <a:srgbClr val="000000"/>
                </a:solidFill>
                <a:latin typeface="+mn-lt"/>
                <a:ea typeface="+mn-ea"/>
              </a:rPr>
              <a:t>the</a:t>
            </a:r>
            <a:r>
              <a:rPr lang="ru-RU" sz="1600" b="0" strike="noStrike" spc="-1" dirty="0">
                <a:solidFill>
                  <a:srgbClr val="000000"/>
                </a:solidFill>
                <a:latin typeface="+mn-lt"/>
                <a:ea typeface="+mn-ea"/>
              </a:rPr>
              <a:t> </a:t>
            </a:r>
            <a:r>
              <a:rPr lang="ru-RU" sz="1600" b="0" strike="noStrike" spc="-1" dirty="0" err="1">
                <a:solidFill>
                  <a:srgbClr val="000000"/>
                </a:solidFill>
                <a:latin typeface="+mn-lt"/>
                <a:ea typeface="+mn-ea"/>
              </a:rPr>
              <a:t>body</a:t>
            </a:r>
            <a:r>
              <a:rPr lang="ru-RU" sz="1600" b="0" strike="noStrike" spc="-1" dirty="0">
                <a:solidFill>
                  <a:srgbClr val="000000"/>
                </a:solidFill>
                <a:latin typeface="+mn-lt"/>
                <a:ea typeface="+mn-ea"/>
              </a:rPr>
              <a:t>. </a:t>
            </a:r>
            <a:endParaRPr lang="ru-RU" sz="1600" b="0" strike="noStrike" spc="-1" dirty="0">
              <a:latin typeface="Arial"/>
            </a:endParaRPr>
          </a:p>
          <a:p>
            <a:pPr marL="216000" indent="-216000">
              <a:lnSpc>
                <a:spcPct val="100000"/>
              </a:lnSpc>
            </a:pPr>
            <a:r>
              <a:rPr lang="ru-RU" sz="1600" b="0" strike="noStrike" spc="-1" dirty="0">
                <a:solidFill>
                  <a:srgbClr val="000000"/>
                </a:solidFill>
                <a:latin typeface="+mn-lt"/>
                <a:ea typeface="+mn-ea"/>
              </a:rPr>
              <a:t>• A </a:t>
            </a:r>
            <a:r>
              <a:rPr lang="ru-RU" sz="1600" b="0" strike="noStrike" spc="-1" dirty="0" err="1">
                <a:solidFill>
                  <a:srgbClr val="000000"/>
                </a:solidFill>
                <a:latin typeface="+mn-lt"/>
                <a:ea typeface="+mn-ea"/>
              </a:rPr>
              <a:t>large</a:t>
            </a:r>
            <a:r>
              <a:rPr lang="ru-RU" sz="1600" b="0" strike="noStrike" spc="-1" dirty="0">
                <a:solidFill>
                  <a:srgbClr val="000000"/>
                </a:solidFill>
                <a:latin typeface="+mn-lt"/>
                <a:ea typeface="+mn-ea"/>
              </a:rPr>
              <a:t> </a:t>
            </a:r>
            <a:r>
              <a:rPr lang="ru-RU" sz="1600" b="0" strike="noStrike" spc="-1" dirty="0" err="1">
                <a:solidFill>
                  <a:srgbClr val="000000"/>
                </a:solidFill>
                <a:latin typeface="+mn-lt"/>
                <a:ea typeface="+mn-ea"/>
              </a:rPr>
              <a:t>amount</a:t>
            </a:r>
            <a:r>
              <a:rPr lang="ru-RU" sz="1600" b="0" strike="noStrike" spc="-1" dirty="0">
                <a:solidFill>
                  <a:srgbClr val="000000"/>
                </a:solidFill>
                <a:latin typeface="+mn-lt"/>
                <a:ea typeface="+mn-ea"/>
              </a:rPr>
              <a:t> </a:t>
            </a:r>
            <a:r>
              <a:rPr lang="ru-RU" sz="1600" b="0" strike="noStrike" spc="-1" dirty="0" err="1">
                <a:solidFill>
                  <a:srgbClr val="000000"/>
                </a:solidFill>
                <a:latin typeface="+mn-lt"/>
                <a:ea typeface="+mn-ea"/>
              </a:rPr>
              <a:t>of</a:t>
            </a:r>
            <a:r>
              <a:rPr lang="ru-RU" sz="1600" b="0" strike="noStrike" spc="-1" dirty="0">
                <a:solidFill>
                  <a:srgbClr val="000000"/>
                </a:solidFill>
                <a:latin typeface="+mn-lt"/>
                <a:ea typeface="+mn-ea"/>
              </a:rPr>
              <a:t> </a:t>
            </a:r>
            <a:r>
              <a:rPr lang="ru-RU" sz="1600" b="0" strike="noStrike" spc="-1" dirty="0" err="1">
                <a:solidFill>
                  <a:srgbClr val="000000"/>
                </a:solidFill>
                <a:latin typeface="+mn-lt"/>
                <a:ea typeface="+mn-ea"/>
              </a:rPr>
              <a:t>biologically</a:t>
            </a:r>
            <a:r>
              <a:rPr lang="ru-RU" sz="1600" b="0" strike="noStrike" spc="-1" dirty="0">
                <a:solidFill>
                  <a:srgbClr val="000000"/>
                </a:solidFill>
                <a:latin typeface="+mn-lt"/>
                <a:ea typeface="+mn-ea"/>
              </a:rPr>
              <a:t> </a:t>
            </a:r>
            <a:r>
              <a:rPr lang="ru-RU" sz="1600" b="0" strike="noStrike" spc="-1" dirty="0" err="1">
                <a:solidFill>
                  <a:srgbClr val="000000"/>
                </a:solidFill>
                <a:latin typeface="+mn-lt"/>
                <a:ea typeface="+mn-ea"/>
              </a:rPr>
              <a:t>active</a:t>
            </a:r>
            <a:r>
              <a:rPr lang="ru-RU" sz="1600" b="0" strike="noStrike" spc="-1" dirty="0">
                <a:solidFill>
                  <a:srgbClr val="000000"/>
                </a:solidFill>
                <a:latin typeface="+mn-lt"/>
                <a:ea typeface="+mn-ea"/>
              </a:rPr>
              <a:t> </a:t>
            </a:r>
            <a:r>
              <a:rPr lang="ru-RU" sz="1600" b="0" strike="noStrike" spc="-1" dirty="0" err="1">
                <a:solidFill>
                  <a:srgbClr val="000000"/>
                </a:solidFill>
                <a:latin typeface="+mn-lt"/>
                <a:ea typeface="+mn-ea"/>
              </a:rPr>
              <a:t>substances</a:t>
            </a:r>
            <a:r>
              <a:rPr lang="ru-RU" sz="1600" b="0" strike="noStrike" spc="-1" dirty="0">
                <a:solidFill>
                  <a:srgbClr val="000000"/>
                </a:solidFill>
                <a:latin typeface="+mn-lt"/>
                <a:ea typeface="+mn-ea"/>
              </a:rPr>
              <a:t> (</a:t>
            </a:r>
            <a:r>
              <a:rPr lang="ru-RU" sz="1600" b="0" strike="noStrike" spc="-1" dirty="0" err="1">
                <a:solidFill>
                  <a:srgbClr val="000000"/>
                </a:solidFill>
                <a:latin typeface="+mn-lt"/>
                <a:ea typeface="+mn-ea"/>
              </a:rPr>
              <a:t>the</a:t>
            </a:r>
            <a:r>
              <a:rPr lang="ru-RU" sz="1600" b="0" strike="noStrike" spc="-1" dirty="0">
                <a:solidFill>
                  <a:srgbClr val="000000"/>
                </a:solidFill>
                <a:latin typeface="+mn-lt"/>
                <a:ea typeface="+mn-ea"/>
              </a:rPr>
              <a:t> </a:t>
            </a:r>
            <a:r>
              <a:rPr lang="ru-RU" sz="1600" b="0" strike="noStrike" spc="-1" dirty="0" err="1">
                <a:solidFill>
                  <a:srgbClr val="000000"/>
                </a:solidFill>
                <a:latin typeface="+mn-lt"/>
                <a:ea typeface="+mn-ea"/>
              </a:rPr>
              <a:t>enzyme</a:t>
            </a:r>
            <a:r>
              <a:rPr lang="ru-RU" sz="1600" b="0" strike="noStrike" spc="-1" dirty="0">
                <a:solidFill>
                  <a:srgbClr val="000000"/>
                </a:solidFill>
                <a:latin typeface="+mn-lt"/>
                <a:ea typeface="+mn-ea"/>
              </a:rPr>
              <a:t> </a:t>
            </a:r>
            <a:r>
              <a:rPr lang="ru-RU" sz="1600" b="0" strike="noStrike" spc="-1" dirty="0" err="1">
                <a:solidFill>
                  <a:srgbClr val="000000"/>
                </a:solidFill>
                <a:latin typeface="+mn-lt"/>
                <a:ea typeface="+mn-ea"/>
              </a:rPr>
              <a:t>of</a:t>
            </a:r>
            <a:r>
              <a:rPr lang="ru-RU" sz="1600" b="0" strike="noStrike" spc="-1" dirty="0">
                <a:solidFill>
                  <a:srgbClr val="000000"/>
                </a:solidFill>
                <a:latin typeface="+mn-lt"/>
                <a:ea typeface="+mn-ea"/>
              </a:rPr>
              <a:t> </a:t>
            </a:r>
            <a:r>
              <a:rPr lang="ru-RU" sz="1600" b="0" strike="noStrike" spc="-1" dirty="0" err="1">
                <a:solidFill>
                  <a:srgbClr val="000000"/>
                </a:solidFill>
                <a:latin typeface="+mn-lt"/>
                <a:ea typeface="+mn-ea"/>
              </a:rPr>
              <a:t>saliva</a:t>
            </a:r>
            <a:r>
              <a:rPr lang="ru-RU" sz="1600" b="0" strike="noStrike" spc="-1" dirty="0">
                <a:solidFill>
                  <a:srgbClr val="000000"/>
                </a:solidFill>
                <a:latin typeface="+mn-lt"/>
                <a:ea typeface="+mn-ea"/>
              </a:rPr>
              <a:t> </a:t>
            </a:r>
            <a:r>
              <a:rPr lang="ru-RU" sz="1600" b="0" strike="noStrike" spc="-1" dirty="0" err="1">
                <a:solidFill>
                  <a:srgbClr val="000000"/>
                </a:solidFill>
                <a:latin typeface="+mn-lt"/>
                <a:ea typeface="+mn-ea"/>
              </a:rPr>
              <a:t>lysozyme</a:t>
            </a:r>
            <a:r>
              <a:rPr lang="ru-RU" sz="1600" b="0" strike="noStrike" spc="-1" dirty="0">
                <a:solidFill>
                  <a:srgbClr val="000000"/>
                </a:solidFill>
                <a:latin typeface="+mn-lt"/>
                <a:ea typeface="+mn-ea"/>
              </a:rPr>
              <a:t>, </a:t>
            </a:r>
            <a:r>
              <a:rPr lang="ru-RU" sz="1600" b="0" strike="noStrike" spc="-1" dirty="0" err="1">
                <a:solidFill>
                  <a:srgbClr val="000000"/>
                </a:solidFill>
                <a:latin typeface="+mn-lt"/>
                <a:ea typeface="+mn-ea"/>
              </a:rPr>
              <a:t>protective</a:t>
            </a:r>
            <a:r>
              <a:rPr lang="ru-RU" sz="1600" b="0" strike="noStrike" spc="-1" dirty="0">
                <a:solidFill>
                  <a:srgbClr val="000000"/>
                </a:solidFill>
                <a:latin typeface="+mn-lt"/>
                <a:ea typeface="+mn-ea"/>
              </a:rPr>
              <a:t> </a:t>
            </a:r>
            <a:r>
              <a:rPr lang="ru-RU" sz="1600" b="0" strike="noStrike" spc="-1" dirty="0" err="1">
                <a:solidFill>
                  <a:srgbClr val="000000"/>
                </a:solidFill>
                <a:latin typeface="+mn-lt"/>
                <a:ea typeface="+mn-ea"/>
              </a:rPr>
              <a:t>blood</a:t>
            </a:r>
            <a:r>
              <a:rPr lang="ru-RU" sz="1600" b="0" strike="noStrike" spc="-1" dirty="0">
                <a:solidFill>
                  <a:srgbClr val="000000"/>
                </a:solidFill>
                <a:latin typeface="+mn-lt"/>
                <a:ea typeface="+mn-ea"/>
              </a:rPr>
              <a:t> </a:t>
            </a:r>
            <a:r>
              <a:rPr lang="ru-RU" sz="1600" b="0" strike="noStrike" spc="-1" dirty="0" err="1">
                <a:solidFill>
                  <a:srgbClr val="000000"/>
                </a:solidFill>
                <a:latin typeface="+mn-lt"/>
                <a:ea typeface="+mn-ea"/>
              </a:rPr>
              <a:t>proteins</a:t>
            </a:r>
            <a:r>
              <a:rPr lang="ru-RU" sz="1600" b="0" strike="noStrike" spc="-1" dirty="0">
                <a:solidFill>
                  <a:srgbClr val="000000"/>
                </a:solidFill>
                <a:latin typeface="+mn-lt"/>
                <a:ea typeface="+mn-ea"/>
              </a:rPr>
              <a:t>, </a:t>
            </a:r>
            <a:r>
              <a:rPr lang="ru-RU" sz="1600" b="0" strike="noStrike" spc="-1" dirty="0" err="1">
                <a:solidFill>
                  <a:srgbClr val="000000"/>
                </a:solidFill>
                <a:latin typeface="+mn-lt"/>
                <a:ea typeface="+mn-ea"/>
              </a:rPr>
              <a:t>etc</a:t>
            </a:r>
            <a:r>
              <a:rPr lang="ru-RU" sz="1600" b="0" strike="noStrike" spc="-1" dirty="0">
                <a:solidFill>
                  <a:srgbClr val="000000"/>
                </a:solidFill>
                <a:latin typeface="+mn-lt"/>
                <a:ea typeface="+mn-ea"/>
              </a:rPr>
              <a:t>.). </a:t>
            </a:r>
            <a:r>
              <a:rPr lang="ru-RU" sz="1600" b="0" strike="noStrike" spc="-1" dirty="0" err="1">
                <a:solidFill>
                  <a:srgbClr val="000000"/>
                </a:solidFill>
                <a:latin typeface="+mn-lt"/>
                <a:ea typeface="+mn-ea"/>
              </a:rPr>
              <a:t>They</a:t>
            </a:r>
            <a:r>
              <a:rPr lang="ru-RU" sz="1600" b="0" strike="noStrike" spc="-1" dirty="0">
                <a:solidFill>
                  <a:srgbClr val="000000"/>
                </a:solidFill>
                <a:latin typeface="+mn-lt"/>
                <a:ea typeface="+mn-ea"/>
              </a:rPr>
              <a:t> </a:t>
            </a:r>
            <a:r>
              <a:rPr lang="ru-RU" sz="1600" b="0" strike="noStrike" spc="-1" dirty="0" err="1">
                <a:solidFill>
                  <a:srgbClr val="000000"/>
                </a:solidFill>
                <a:latin typeface="+mn-lt"/>
                <a:ea typeface="+mn-ea"/>
              </a:rPr>
              <a:t>are</a:t>
            </a:r>
            <a:r>
              <a:rPr lang="ru-RU" sz="1600" b="0" strike="noStrike" spc="-1" dirty="0">
                <a:solidFill>
                  <a:srgbClr val="000000"/>
                </a:solidFill>
                <a:latin typeface="+mn-lt"/>
                <a:ea typeface="+mn-ea"/>
              </a:rPr>
              <a:t> a </a:t>
            </a:r>
            <a:r>
              <a:rPr lang="ru-RU" sz="1600" b="0" strike="noStrike" spc="-1" dirty="0" err="1">
                <a:solidFill>
                  <a:srgbClr val="000000"/>
                </a:solidFill>
                <a:latin typeface="+mn-lt"/>
                <a:ea typeface="+mn-ea"/>
              </a:rPr>
              <a:t>chemical</a:t>
            </a:r>
            <a:r>
              <a:rPr lang="ru-RU" sz="1600" b="0" strike="noStrike" spc="-1" dirty="0">
                <a:solidFill>
                  <a:srgbClr val="000000"/>
                </a:solidFill>
                <a:latin typeface="+mn-lt"/>
                <a:ea typeface="+mn-ea"/>
              </a:rPr>
              <a:t> </a:t>
            </a:r>
            <a:r>
              <a:rPr lang="ru-RU" sz="1600" b="0" strike="noStrike" spc="-1" dirty="0" err="1">
                <a:solidFill>
                  <a:srgbClr val="000000"/>
                </a:solidFill>
                <a:latin typeface="+mn-lt"/>
                <a:ea typeface="+mn-ea"/>
              </a:rPr>
              <a:t>or</a:t>
            </a:r>
            <a:r>
              <a:rPr lang="ru-RU" sz="1600" b="0" strike="noStrike" spc="-1" dirty="0">
                <a:solidFill>
                  <a:srgbClr val="000000"/>
                </a:solidFill>
                <a:latin typeface="+mn-lt"/>
                <a:ea typeface="+mn-ea"/>
              </a:rPr>
              <a:t> </a:t>
            </a:r>
            <a:r>
              <a:rPr lang="ru-RU" sz="1600" b="0" strike="noStrike" spc="-1" dirty="0" err="1">
                <a:solidFill>
                  <a:srgbClr val="000000"/>
                </a:solidFill>
                <a:latin typeface="+mn-lt"/>
                <a:ea typeface="+mn-ea"/>
              </a:rPr>
              <a:t>biological</a:t>
            </a:r>
            <a:r>
              <a:rPr lang="ru-RU" sz="1600" b="0" strike="noStrike" spc="-1" dirty="0">
                <a:solidFill>
                  <a:srgbClr val="000000"/>
                </a:solidFill>
                <a:latin typeface="+mn-lt"/>
                <a:ea typeface="+mn-ea"/>
              </a:rPr>
              <a:t> </a:t>
            </a:r>
            <a:r>
              <a:rPr lang="ru-RU" sz="1600" b="0" strike="noStrike" spc="-1" dirty="0" err="1">
                <a:solidFill>
                  <a:srgbClr val="000000"/>
                </a:solidFill>
                <a:latin typeface="+mn-lt"/>
                <a:ea typeface="+mn-ea"/>
              </a:rPr>
              <a:t>barrier</a:t>
            </a:r>
            <a:r>
              <a:rPr lang="ru-RU" sz="1600" b="0" strike="noStrike" spc="-1" dirty="0">
                <a:solidFill>
                  <a:srgbClr val="000000"/>
                </a:solidFill>
                <a:latin typeface="+mn-lt"/>
                <a:ea typeface="+mn-ea"/>
              </a:rPr>
              <a:t> </a:t>
            </a:r>
            <a:r>
              <a:rPr lang="ru-RU" sz="1600" b="0" strike="noStrike" spc="-1" dirty="0" err="1">
                <a:solidFill>
                  <a:srgbClr val="000000"/>
                </a:solidFill>
                <a:latin typeface="+mn-lt"/>
                <a:ea typeface="+mn-ea"/>
              </a:rPr>
              <a:t>to</a:t>
            </a:r>
            <a:r>
              <a:rPr lang="ru-RU" sz="1600" b="0" strike="noStrike" spc="-1" dirty="0">
                <a:solidFill>
                  <a:srgbClr val="000000"/>
                </a:solidFill>
                <a:latin typeface="+mn-lt"/>
                <a:ea typeface="+mn-ea"/>
              </a:rPr>
              <a:t> </a:t>
            </a:r>
            <a:r>
              <a:rPr lang="ru-RU" sz="1600" b="0" strike="noStrike" spc="-1" dirty="0" err="1">
                <a:solidFill>
                  <a:srgbClr val="000000"/>
                </a:solidFill>
                <a:latin typeface="+mn-lt"/>
                <a:ea typeface="+mn-ea"/>
              </a:rPr>
              <a:t>pathogens</a:t>
            </a:r>
            <a:r>
              <a:rPr lang="ru-RU" sz="1600" b="0" strike="noStrike" spc="-1" dirty="0">
                <a:solidFill>
                  <a:srgbClr val="000000"/>
                </a:solidFill>
                <a:latin typeface="+mn-lt"/>
                <a:ea typeface="+mn-ea"/>
              </a:rPr>
              <a:t> </a:t>
            </a:r>
            <a:r>
              <a:rPr lang="ru-RU" sz="1600" b="0" strike="noStrike" spc="-1" dirty="0" err="1">
                <a:solidFill>
                  <a:srgbClr val="000000"/>
                </a:solidFill>
                <a:latin typeface="+mn-lt"/>
                <a:ea typeface="+mn-ea"/>
              </a:rPr>
              <a:t>entering</a:t>
            </a:r>
            <a:r>
              <a:rPr lang="ru-RU" sz="1600" b="0" strike="noStrike" spc="-1" dirty="0">
                <a:solidFill>
                  <a:srgbClr val="000000"/>
                </a:solidFill>
                <a:latin typeface="+mn-lt"/>
                <a:ea typeface="+mn-ea"/>
              </a:rPr>
              <a:t> </a:t>
            </a:r>
            <a:r>
              <a:rPr lang="ru-RU" sz="1600" b="0" strike="noStrike" spc="-1" dirty="0" err="1">
                <a:solidFill>
                  <a:srgbClr val="000000"/>
                </a:solidFill>
                <a:latin typeface="+mn-lt"/>
                <a:ea typeface="+mn-ea"/>
              </a:rPr>
              <a:t>the</a:t>
            </a:r>
            <a:r>
              <a:rPr lang="ru-RU" sz="1600" b="0" strike="noStrike" spc="-1" dirty="0">
                <a:solidFill>
                  <a:srgbClr val="000000"/>
                </a:solidFill>
                <a:latin typeface="+mn-lt"/>
                <a:ea typeface="+mn-ea"/>
              </a:rPr>
              <a:t> </a:t>
            </a:r>
            <a:r>
              <a:rPr lang="ru-RU" sz="1600" b="0" strike="noStrike" spc="-1" dirty="0" err="1">
                <a:solidFill>
                  <a:srgbClr val="000000"/>
                </a:solidFill>
                <a:latin typeface="+mn-lt"/>
                <a:ea typeface="+mn-ea"/>
              </a:rPr>
              <a:t>body</a:t>
            </a:r>
            <a:r>
              <a:rPr lang="ru-RU" sz="1600" b="0" strike="noStrike" spc="-1" dirty="0">
                <a:solidFill>
                  <a:srgbClr val="000000"/>
                </a:solidFill>
                <a:latin typeface="+mn-lt"/>
                <a:ea typeface="+mn-ea"/>
              </a:rPr>
              <a:t>.</a:t>
            </a:r>
            <a:endParaRPr lang="ru-RU" sz="1600" b="0" strike="noStrike" spc="-1" dirty="0">
              <a:latin typeface="Arial"/>
            </a:endParaRPr>
          </a:p>
          <a:p>
            <a:pPr marL="216000" indent="-216000">
              <a:lnSpc>
                <a:spcPct val="100000"/>
              </a:lnSpc>
            </a:pPr>
            <a:r>
              <a:rPr lang="ru-RU" sz="1600" b="0" strike="noStrike" spc="-1" dirty="0">
                <a:solidFill>
                  <a:srgbClr val="000000"/>
                </a:solidFill>
                <a:latin typeface="+mn-lt"/>
                <a:ea typeface="+mn-ea"/>
              </a:rPr>
              <a:t>• </a:t>
            </a:r>
            <a:r>
              <a:rPr lang="ru-RU" sz="1600" b="0" strike="noStrike" spc="-1" dirty="0" err="1">
                <a:solidFill>
                  <a:srgbClr val="000000"/>
                </a:solidFill>
                <a:latin typeface="+mn-lt"/>
                <a:ea typeface="+mn-ea"/>
              </a:rPr>
              <a:t>Certain</a:t>
            </a:r>
            <a:r>
              <a:rPr lang="ru-RU" sz="1600" b="0" strike="noStrike" spc="-1" dirty="0">
                <a:solidFill>
                  <a:srgbClr val="000000"/>
                </a:solidFill>
                <a:latin typeface="+mn-lt"/>
                <a:ea typeface="+mn-ea"/>
              </a:rPr>
              <a:t> </a:t>
            </a:r>
            <a:r>
              <a:rPr lang="ru-RU" sz="1600" b="0" strike="noStrike" spc="-1" dirty="0" err="1">
                <a:solidFill>
                  <a:srgbClr val="000000"/>
                </a:solidFill>
                <a:latin typeface="+mn-lt"/>
                <a:ea typeface="+mn-ea"/>
              </a:rPr>
              <a:t>types</a:t>
            </a:r>
            <a:r>
              <a:rPr lang="ru-RU" sz="1600" b="0" strike="noStrike" spc="-1" dirty="0">
                <a:solidFill>
                  <a:srgbClr val="000000"/>
                </a:solidFill>
                <a:latin typeface="+mn-lt"/>
                <a:ea typeface="+mn-ea"/>
              </a:rPr>
              <a:t> </a:t>
            </a:r>
            <a:r>
              <a:rPr lang="ru-RU" sz="1600" b="0" strike="noStrike" spc="-1" dirty="0" err="1">
                <a:solidFill>
                  <a:srgbClr val="000000"/>
                </a:solidFill>
                <a:latin typeface="+mn-lt"/>
                <a:ea typeface="+mn-ea"/>
              </a:rPr>
              <a:t>of</a:t>
            </a:r>
            <a:r>
              <a:rPr lang="ru-RU" sz="1600" b="0" strike="noStrike" spc="-1" dirty="0">
                <a:solidFill>
                  <a:srgbClr val="000000"/>
                </a:solidFill>
                <a:latin typeface="+mn-lt"/>
                <a:ea typeface="+mn-ea"/>
              </a:rPr>
              <a:t> </a:t>
            </a:r>
            <a:r>
              <a:rPr lang="ru-RU" sz="1600" b="0" strike="noStrike" spc="-1" dirty="0" err="1">
                <a:solidFill>
                  <a:srgbClr val="000000"/>
                </a:solidFill>
                <a:latin typeface="+mn-lt"/>
                <a:ea typeface="+mn-ea"/>
              </a:rPr>
              <a:t>leukocytes</a:t>
            </a:r>
            <a:r>
              <a:rPr lang="ru-RU" sz="1600" b="0" strike="noStrike" spc="-1" dirty="0">
                <a:solidFill>
                  <a:srgbClr val="000000"/>
                </a:solidFill>
                <a:latin typeface="+mn-lt"/>
                <a:ea typeface="+mn-ea"/>
              </a:rPr>
              <a:t> </a:t>
            </a:r>
            <a:r>
              <a:rPr lang="ru-RU" sz="1600" b="0" strike="noStrike" spc="-1" dirty="0" err="1">
                <a:solidFill>
                  <a:srgbClr val="000000"/>
                </a:solidFill>
                <a:latin typeface="+mn-lt"/>
                <a:ea typeface="+mn-ea"/>
              </a:rPr>
              <a:t>capable</a:t>
            </a:r>
            <a:r>
              <a:rPr lang="ru-RU" sz="1600" b="0" strike="noStrike" spc="-1" dirty="0">
                <a:solidFill>
                  <a:srgbClr val="000000"/>
                </a:solidFill>
                <a:latin typeface="+mn-lt"/>
                <a:ea typeface="+mn-ea"/>
              </a:rPr>
              <a:t> </a:t>
            </a:r>
            <a:r>
              <a:rPr lang="ru-RU" sz="1600" b="0" strike="noStrike" spc="-1" dirty="0" err="1">
                <a:solidFill>
                  <a:srgbClr val="000000"/>
                </a:solidFill>
                <a:latin typeface="+mn-lt"/>
                <a:ea typeface="+mn-ea"/>
              </a:rPr>
              <a:t>of</a:t>
            </a:r>
            <a:r>
              <a:rPr lang="ru-RU" sz="1600" b="0" strike="noStrike" spc="-1" dirty="0">
                <a:solidFill>
                  <a:srgbClr val="000000"/>
                </a:solidFill>
                <a:latin typeface="+mn-lt"/>
                <a:ea typeface="+mn-ea"/>
              </a:rPr>
              <a:t> </a:t>
            </a:r>
            <a:r>
              <a:rPr lang="ru-RU" sz="1600" b="0" strike="noStrike" spc="-1" dirty="0" err="1">
                <a:solidFill>
                  <a:srgbClr val="000000"/>
                </a:solidFill>
                <a:latin typeface="+mn-lt"/>
                <a:ea typeface="+mn-ea"/>
              </a:rPr>
              <a:t>phagocytosis</a:t>
            </a:r>
            <a:r>
              <a:rPr lang="ru-RU" sz="1600" b="0" strike="noStrike" spc="-1" dirty="0">
                <a:solidFill>
                  <a:srgbClr val="000000"/>
                </a:solidFill>
                <a:latin typeface="+mn-lt"/>
                <a:ea typeface="+mn-ea"/>
              </a:rPr>
              <a:t> (</a:t>
            </a:r>
            <a:r>
              <a:rPr lang="ru-RU" sz="1600" b="0" strike="noStrike" spc="-1" dirty="0" err="1">
                <a:solidFill>
                  <a:srgbClr val="000000"/>
                </a:solidFill>
                <a:latin typeface="+mn-lt"/>
                <a:ea typeface="+mn-ea"/>
              </a:rPr>
              <a:t>phagocytosis</a:t>
            </a:r>
            <a:r>
              <a:rPr lang="ru-RU" sz="1600" b="0" strike="noStrike" spc="-1" dirty="0">
                <a:solidFill>
                  <a:srgbClr val="000000"/>
                </a:solidFill>
                <a:latin typeface="+mn-lt"/>
                <a:ea typeface="+mn-ea"/>
              </a:rPr>
              <a:t> - (</a:t>
            </a:r>
            <a:r>
              <a:rPr lang="ru-RU" sz="1600" b="0" strike="noStrike" spc="-1" dirty="0" err="1">
                <a:solidFill>
                  <a:srgbClr val="000000"/>
                </a:solidFill>
                <a:latin typeface="+mn-lt"/>
                <a:ea typeface="+mn-ea"/>
              </a:rPr>
              <a:t>Greek</a:t>
            </a:r>
            <a:r>
              <a:rPr lang="ru-RU" sz="1600" b="0" strike="noStrike" spc="-1" dirty="0">
                <a:solidFill>
                  <a:srgbClr val="000000"/>
                </a:solidFill>
                <a:latin typeface="+mn-lt"/>
                <a:ea typeface="+mn-ea"/>
              </a:rPr>
              <a:t> φα</a:t>
            </a:r>
            <a:r>
              <a:rPr lang="ru-RU" sz="1600" b="0" strike="noStrike" spc="-1" dirty="0" err="1">
                <a:solidFill>
                  <a:srgbClr val="000000"/>
                </a:solidFill>
                <a:latin typeface="+mn-lt"/>
                <a:ea typeface="+mn-ea"/>
              </a:rPr>
              <a:t>γεῖν</a:t>
            </a:r>
            <a:r>
              <a:rPr lang="ru-RU" sz="1600" b="0" strike="noStrike" spc="-1" dirty="0">
                <a:solidFill>
                  <a:srgbClr val="000000"/>
                </a:solidFill>
                <a:latin typeface="+mn-lt"/>
                <a:ea typeface="+mn-ea"/>
              </a:rPr>
              <a:t> "</a:t>
            </a:r>
            <a:r>
              <a:rPr lang="ru-RU" sz="1600" b="0" strike="noStrike" spc="-1" dirty="0" err="1">
                <a:solidFill>
                  <a:srgbClr val="000000"/>
                </a:solidFill>
                <a:latin typeface="+mn-lt"/>
                <a:ea typeface="+mn-ea"/>
              </a:rPr>
              <a:t>devour</a:t>
            </a:r>
            <a:r>
              <a:rPr lang="ru-RU" sz="1600" b="0" strike="noStrike" spc="-1" dirty="0">
                <a:solidFill>
                  <a:srgbClr val="000000"/>
                </a:solidFill>
                <a:latin typeface="+mn-lt"/>
                <a:ea typeface="+mn-ea"/>
              </a:rPr>
              <a:t>" + </a:t>
            </a:r>
            <a:r>
              <a:rPr lang="ru-RU" sz="1600" b="0" strike="noStrike" spc="-1" dirty="0" err="1">
                <a:solidFill>
                  <a:srgbClr val="000000"/>
                </a:solidFill>
                <a:latin typeface="+mn-lt"/>
                <a:ea typeface="+mn-ea"/>
              </a:rPr>
              <a:t>κύτος</a:t>
            </a:r>
            <a:r>
              <a:rPr lang="ru-RU" sz="1600" b="0" strike="noStrike" spc="-1" dirty="0">
                <a:solidFill>
                  <a:srgbClr val="000000"/>
                </a:solidFill>
                <a:latin typeface="+mn-lt"/>
                <a:ea typeface="+mn-ea"/>
              </a:rPr>
              <a:t> "</a:t>
            </a:r>
            <a:r>
              <a:rPr lang="ru-RU" sz="1600" b="0" strike="noStrike" spc="-1" dirty="0" err="1">
                <a:solidFill>
                  <a:srgbClr val="000000"/>
                </a:solidFill>
                <a:latin typeface="+mn-lt"/>
                <a:ea typeface="+mn-ea"/>
              </a:rPr>
              <a:t>cell</a:t>
            </a:r>
            <a:r>
              <a:rPr lang="ru-RU" sz="1600" b="0" strike="noStrike" spc="-1" dirty="0">
                <a:solidFill>
                  <a:srgbClr val="000000"/>
                </a:solidFill>
                <a:latin typeface="+mn-lt"/>
                <a:ea typeface="+mn-ea"/>
              </a:rPr>
              <a:t>"), </a:t>
            </a:r>
            <a:r>
              <a:rPr lang="ru-RU" sz="1600" b="0" strike="noStrike" spc="-1" dirty="0" err="1">
                <a:solidFill>
                  <a:srgbClr val="000000"/>
                </a:solidFill>
                <a:latin typeface="+mn-lt"/>
                <a:ea typeface="+mn-ea"/>
              </a:rPr>
              <a:t>the</a:t>
            </a:r>
            <a:r>
              <a:rPr lang="ru-RU" sz="1600" b="0" strike="noStrike" spc="-1" dirty="0">
                <a:solidFill>
                  <a:srgbClr val="000000"/>
                </a:solidFill>
                <a:latin typeface="+mn-lt"/>
                <a:ea typeface="+mn-ea"/>
              </a:rPr>
              <a:t> </a:t>
            </a:r>
            <a:r>
              <a:rPr lang="ru-RU" sz="1600" b="0" strike="noStrike" spc="-1" dirty="0" err="1">
                <a:solidFill>
                  <a:srgbClr val="000000"/>
                </a:solidFill>
                <a:latin typeface="+mn-lt"/>
                <a:ea typeface="+mn-ea"/>
              </a:rPr>
              <a:t>process</a:t>
            </a:r>
            <a:r>
              <a:rPr lang="ru-RU" sz="1600" b="0" strike="noStrike" spc="-1" dirty="0">
                <a:solidFill>
                  <a:srgbClr val="000000"/>
                </a:solidFill>
                <a:latin typeface="+mn-lt"/>
                <a:ea typeface="+mn-ea"/>
              </a:rPr>
              <a:t> </a:t>
            </a:r>
            <a:r>
              <a:rPr lang="ru-RU" sz="1600" b="0" strike="noStrike" spc="-1" dirty="0" err="1">
                <a:solidFill>
                  <a:srgbClr val="000000"/>
                </a:solidFill>
                <a:latin typeface="+mn-lt"/>
                <a:ea typeface="+mn-ea"/>
              </a:rPr>
              <a:t>by</a:t>
            </a:r>
            <a:r>
              <a:rPr lang="ru-RU" sz="1600" b="0" strike="noStrike" spc="-1" dirty="0">
                <a:solidFill>
                  <a:srgbClr val="000000"/>
                </a:solidFill>
                <a:latin typeface="+mn-lt"/>
                <a:ea typeface="+mn-ea"/>
              </a:rPr>
              <a:t> </a:t>
            </a:r>
            <a:r>
              <a:rPr lang="ru-RU" sz="1600" b="0" strike="noStrike" spc="-1" dirty="0" err="1">
                <a:solidFill>
                  <a:srgbClr val="000000"/>
                </a:solidFill>
                <a:latin typeface="+mn-lt"/>
                <a:ea typeface="+mn-ea"/>
              </a:rPr>
              <a:t>which</a:t>
            </a:r>
            <a:r>
              <a:rPr lang="ru-RU" sz="1600" b="0" strike="noStrike" spc="-1" dirty="0">
                <a:solidFill>
                  <a:srgbClr val="000000"/>
                </a:solidFill>
                <a:latin typeface="+mn-lt"/>
                <a:ea typeface="+mn-ea"/>
              </a:rPr>
              <a:t> </a:t>
            </a:r>
            <a:r>
              <a:rPr lang="ru-RU" sz="1600" b="0" strike="noStrike" spc="-1" dirty="0" err="1">
                <a:solidFill>
                  <a:srgbClr val="000000"/>
                </a:solidFill>
                <a:latin typeface="+mn-lt"/>
                <a:ea typeface="+mn-ea"/>
              </a:rPr>
              <a:t>cells</a:t>
            </a:r>
            <a:r>
              <a:rPr lang="ru-RU" sz="1600" b="0" strike="noStrike" spc="-1" dirty="0">
                <a:solidFill>
                  <a:srgbClr val="000000"/>
                </a:solidFill>
                <a:latin typeface="+mn-lt"/>
                <a:ea typeface="+mn-ea"/>
              </a:rPr>
              <a:t> (</a:t>
            </a:r>
            <a:r>
              <a:rPr lang="ru-RU" sz="1600" b="0" strike="noStrike" spc="-1" dirty="0" err="1">
                <a:solidFill>
                  <a:srgbClr val="000000"/>
                </a:solidFill>
                <a:latin typeface="+mn-lt"/>
                <a:ea typeface="+mn-ea"/>
              </a:rPr>
              <a:t>specially</a:t>
            </a:r>
            <a:r>
              <a:rPr lang="ru-RU" sz="1600" b="0" strike="noStrike" spc="-1" dirty="0">
                <a:solidFill>
                  <a:srgbClr val="000000"/>
                </a:solidFill>
                <a:latin typeface="+mn-lt"/>
                <a:ea typeface="+mn-ea"/>
              </a:rPr>
              <a:t> </a:t>
            </a:r>
            <a:r>
              <a:rPr lang="ru-RU" sz="1600" b="0" strike="noStrike" spc="-1" dirty="0" err="1">
                <a:solidFill>
                  <a:srgbClr val="000000"/>
                </a:solidFill>
                <a:latin typeface="+mn-lt"/>
                <a:ea typeface="+mn-ea"/>
              </a:rPr>
              <a:t>designed</a:t>
            </a:r>
            <a:r>
              <a:rPr lang="ru-RU" sz="1600" b="0" strike="noStrike" spc="-1" dirty="0">
                <a:solidFill>
                  <a:srgbClr val="000000"/>
                </a:solidFill>
                <a:latin typeface="+mn-lt"/>
                <a:ea typeface="+mn-ea"/>
              </a:rPr>
              <a:t> </a:t>
            </a:r>
            <a:r>
              <a:rPr lang="ru-RU" sz="1600" b="0" strike="noStrike" spc="-1" dirty="0" err="1">
                <a:solidFill>
                  <a:srgbClr val="000000"/>
                </a:solidFill>
                <a:latin typeface="+mn-lt"/>
                <a:ea typeface="+mn-ea"/>
              </a:rPr>
              <a:t>blood</a:t>
            </a:r>
            <a:r>
              <a:rPr lang="ru-RU" sz="1600" b="0" strike="noStrike" spc="-1" dirty="0">
                <a:solidFill>
                  <a:srgbClr val="000000"/>
                </a:solidFill>
                <a:latin typeface="+mn-lt"/>
                <a:ea typeface="+mn-ea"/>
              </a:rPr>
              <a:t> </a:t>
            </a:r>
            <a:r>
              <a:rPr lang="ru-RU" sz="1600" b="0" strike="noStrike" spc="-1" dirty="0" err="1">
                <a:solidFill>
                  <a:srgbClr val="000000"/>
                </a:solidFill>
                <a:latin typeface="+mn-lt"/>
                <a:ea typeface="+mn-ea"/>
              </a:rPr>
              <a:t>cells</a:t>
            </a:r>
            <a:r>
              <a:rPr lang="ru-RU" sz="1600" b="0" strike="noStrike" spc="-1" dirty="0">
                <a:solidFill>
                  <a:srgbClr val="000000"/>
                </a:solidFill>
                <a:latin typeface="+mn-lt"/>
                <a:ea typeface="+mn-ea"/>
              </a:rPr>
              <a:t> </a:t>
            </a:r>
            <a:r>
              <a:rPr lang="ru-RU" sz="1600" b="0" strike="noStrike" spc="-1" dirty="0" err="1">
                <a:solidFill>
                  <a:srgbClr val="000000"/>
                </a:solidFill>
                <a:latin typeface="+mn-lt"/>
                <a:ea typeface="+mn-ea"/>
              </a:rPr>
              <a:t>and</a:t>
            </a:r>
            <a:r>
              <a:rPr lang="ru-RU" sz="1600" b="0" strike="noStrike" spc="-1" dirty="0">
                <a:solidFill>
                  <a:srgbClr val="000000"/>
                </a:solidFill>
                <a:latin typeface="+mn-lt"/>
                <a:ea typeface="+mn-ea"/>
              </a:rPr>
              <a:t> </a:t>
            </a:r>
            <a:r>
              <a:rPr lang="ru-RU" sz="1600" b="0" strike="noStrike" spc="-1" dirty="0" err="1">
                <a:solidFill>
                  <a:srgbClr val="000000"/>
                </a:solidFill>
                <a:latin typeface="+mn-lt"/>
                <a:ea typeface="+mn-ea"/>
              </a:rPr>
              <a:t>body</a:t>
            </a:r>
            <a:r>
              <a:rPr lang="ru-RU" sz="1600" b="0" strike="noStrike" spc="-1" dirty="0">
                <a:solidFill>
                  <a:srgbClr val="000000"/>
                </a:solidFill>
                <a:latin typeface="+mn-lt"/>
                <a:ea typeface="+mn-ea"/>
              </a:rPr>
              <a:t> </a:t>
            </a:r>
            <a:r>
              <a:rPr lang="ru-RU" sz="1600" b="0" strike="noStrike" spc="-1" dirty="0" err="1">
                <a:solidFill>
                  <a:srgbClr val="000000"/>
                </a:solidFill>
                <a:latin typeface="+mn-lt"/>
                <a:ea typeface="+mn-ea"/>
              </a:rPr>
              <a:t>tissues</a:t>
            </a:r>
            <a:r>
              <a:rPr lang="ru-RU" sz="1600" b="0" strike="noStrike" spc="-1" dirty="0">
                <a:solidFill>
                  <a:srgbClr val="000000"/>
                </a:solidFill>
                <a:latin typeface="+mn-lt"/>
                <a:ea typeface="+mn-ea"/>
              </a:rPr>
              <a:t> - </a:t>
            </a:r>
            <a:r>
              <a:rPr lang="ru-RU" sz="1600" b="0" strike="noStrike" spc="-1" dirty="0" err="1">
                <a:solidFill>
                  <a:srgbClr val="000000"/>
                </a:solidFill>
                <a:latin typeface="+mn-lt"/>
                <a:ea typeface="+mn-ea"/>
              </a:rPr>
              <a:t>phagocytes</a:t>
            </a:r>
            <a:r>
              <a:rPr lang="ru-RU" sz="1600" b="0" strike="noStrike" spc="-1" dirty="0">
                <a:solidFill>
                  <a:srgbClr val="000000"/>
                </a:solidFill>
                <a:latin typeface="+mn-lt"/>
                <a:ea typeface="+mn-ea"/>
              </a:rPr>
              <a:t>) </a:t>
            </a:r>
            <a:r>
              <a:rPr lang="ru-RU" sz="1600" b="0" strike="noStrike" spc="-1" dirty="0" err="1">
                <a:solidFill>
                  <a:srgbClr val="000000"/>
                </a:solidFill>
                <a:latin typeface="+mn-lt"/>
                <a:ea typeface="+mn-ea"/>
              </a:rPr>
              <a:t>capture</a:t>
            </a:r>
            <a:r>
              <a:rPr lang="ru-RU" sz="1600" b="0" strike="noStrike" spc="-1" dirty="0">
                <a:solidFill>
                  <a:srgbClr val="000000"/>
                </a:solidFill>
                <a:latin typeface="+mn-lt"/>
                <a:ea typeface="+mn-ea"/>
              </a:rPr>
              <a:t> </a:t>
            </a:r>
            <a:r>
              <a:rPr lang="ru-RU" sz="1600" b="0" strike="noStrike" spc="-1" dirty="0" err="1">
                <a:solidFill>
                  <a:srgbClr val="000000"/>
                </a:solidFill>
                <a:latin typeface="+mn-lt"/>
                <a:ea typeface="+mn-ea"/>
              </a:rPr>
              <a:t>and</a:t>
            </a:r>
            <a:r>
              <a:rPr lang="ru-RU" sz="1600" b="0" strike="noStrike" spc="-1" dirty="0">
                <a:solidFill>
                  <a:srgbClr val="000000"/>
                </a:solidFill>
                <a:latin typeface="+mn-lt"/>
                <a:ea typeface="+mn-ea"/>
              </a:rPr>
              <a:t> </a:t>
            </a:r>
            <a:r>
              <a:rPr lang="ru-RU" sz="1600" b="0" strike="noStrike" spc="-1" dirty="0" err="1">
                <a:solidFill>
                  <a:srgbClr val="000000"/>
                </a:solidFill>
                <a:latin typeface="+mn-lt"/>
                <a:ea typeface="+mn-ea"/>
              </a:rPr>
              <a:t>digest</a:t>
            </a:r>
            <a:r>
              <a:rPr lang="ru-RU" sz="1600" b="0" strike="noStrike" spc="-1" dirty="0">
                <a:solidFill>
                  <a:srgbClr val="000000"/>
                </a:solidFill>
                <a:latin typeface="+mn-lt"/>
                <a:ea typeface="+mn-ea"/>
              </a:rPr>
              <a:t> </a:t>
            </a:r>
            <a:r>
              <a:rPr lang="ru-RU" sz="1600" b="0" strike="noStrike" spc="-1" dirty="0" err="1">
                <a:solidFill>
                  <a:srgbClr val="000000"/>
                </a:solidFill>
                <a:latin typeface="+mn-lt"/>
                <a:ea typeface="+mn-ea"/>
              </a:rPr>
              <a:t>solid</a:t>
            </a:r>
            <a:r>
              <a:rPr lang="ru-RU" sz="1600" b="0" strike="noStrike" spc="-1" dirty="0">
                <a:solidFill>
                  <a:srgbClr val="000000"/>
                </a:solidFill>
                <a:latin typeface="+mn-lt"/>
                <a:ea typeface="+mn-ea"/>
              </a:rPr>
              <a:t> </a:t>
            </a:r>
            <a:r>
              <a:rPr lang="ru-RU" sz="1600" b="0" strike="noStrike" spc="-1" dirty="0" err="1">
                <a:solidFill>
                  <a:srgbClr val="000000"/>
                </a:solidFill>
                <a:latin typeface="+mn-lt"/>
                <a:ea typeface="+mn-ea"/>
              </a:rPr>
              <a:t>particles</a:t>
            </a:r>
            <a:r>
              <a:rPr lang="ru-RU" sz="1600" b="0" strike="noStrike" spc="-1" dirty="0">
                <a:solidFill>
                  <a:srgbClr val="000000"/>
                </a:solidFill>
                <a:latin typeface="+mn-lt"/>
                <a:ea typeface="+mn-ea"/>
              </a:rPr>
              <a:t> </a:t>
            </a:r>
            <a:r>
              <a:rPr lang="ru-RU" sz="1600" b="0" strike="noStrike" spc="-1" dirty="0" err="1">
                <a:solidFill>
                  <a:srgbClr val="000000"/>
                </a:solidFill>
                <a:latin typeface="+mn-lt"/>
                <a:ea typeface="+mn-ea"/>
              </a:rPr>
              <a:t>with</a:t>
            </a:r>
            <a:r>
              <a:rPr lang="ru-RU" sz="1600" b="0" strike="noStrike" spc="-1" dirty="0">
                <a:solidFill>
                  <a:srgbClr val="000000"/>
                </a:solidFill>
                <a:latin typeface="+mn-lt"/>
                <a:ea typeface="+mn-ea"/>
              </a:rPr>
              <a:t> a </a:t>
            </a:r>
            <a:r>
              <a:rPr lang="ru-RU" sz="1600" b="0" strike="noStrike" spc="-1" dirty="0" err="1">
                <a:solidFill>
                  <a:srgbClr val="000000"/>
                </a:solidFill>
                <a:latin typeface="+mn-lt"/>
                <a:ea typeface="+mn-ea"/>
              </a:rPr>
              <a:t>diameter</a:t>
            </a:r>
            <a:r>
              <a:rPr lang="ru-RU" sz="1600" b="0" strike="noStrike" spc="-1" dirty="0">
                <a:solidFill>
                  <a:srgbClr val="000000"/>
                </a:solidFill>
                <a:latin typeface="+mn-lt"/>
                <a:ea typeface="+mn-ea"/>
              </a:rPr>
              <a:t> </a:t>
            </a:r>
            <a:r>
              <a:rPr lang="ru-RU" sz="1600" b="0" strike="noStrike" spc="-1" dirty="0" err="1">
                <a:solidFill>
                  <a:srgbClr val="000000"/>
                </a:solidFill>
                <a:latin typeface="+mn-lt"/>
                <a:ea typeface="+mn-ea"/>
              </a:rPr>
              <a:t>of</a:t>
            </a:r>
            <a:r>
              <a:rPr lang="ru-RU" sz="1600" b="0" strike="noStrike" spc="-1" dirty="0">
                <a:solidFill>
                  <a:srgbClr val="000000"/>
                </a:solidFill>
                <a:latin typeface="+mn-lt"/>
                <a:ea typeface="+mn-ea"/>
              </a:rPr>
              <a:t> </a:t>
            </a:r>
            <a:r>
              <a:rPr lang="ru-RU" sz="1600" b="0" strike="noStrike" spc="-1" dirty="0" err="1">
                <a:solidFill>
                  <a:srgbClr val="000000"/>
                </a:solidFill>
                <a:latin typeface="+mn-lt"/>
                <a:ea typeface="+mn-ea"/>
              </a:rPr>
              <a:t>more</a:t>
            </a:r>
            <a:r>
              <a:rPr lang="ru-RU" sz="1600" b="0" strike="noStrike" spc="-1" dirty="0">
                <a:solidFill>
                  <a:srgbClr val="000000"/>
                </a:solidFill>
                <a:latin typeface="+mn-lt"/>
                <a:ea typeface="+mn-ea"/>
              </a:rPr>
              <a:t> </a:t>
            </a:r>
            <a:r>
              <a:rPr lang="ru-RU" sz="1600" b="0" strike="noStrike" spc="-1" dirty="0" err="1">
                <a:solidFill>
                  <a:srgbClr val="000000"/>
                </a:solidFill>
                <a:latin typeface="+mn-lt"/>
                <a:ea typeface="+mn-ea"/>
              </a:rPr>
              <a:t>than</a:t>
            </a:r>
            <a:r>
              <a:rPr lang="ru-RU" sz="1600" b="0" strike="noStrike" spc="-1" dirty="0">
                <a:solidFill>
                  <a:srgbClr val="000000"/>
                </a:solidFill>
                <a:latin typeface="+mn-lt"/>
                <a:ea typeface="+mn-ea"/>
              </a:rPr>
              <a:t> 0.1 </a:t>
            </a:r>
            <a:r>
              <a:rPr lang="ru-RU" sz="1600" b="0" strike="noStrike" spc="-1" dirty="0" err="1">
                <a:solidFill>
                  <a:srgbClr val="000000"/>
                </a:solidFill>
                <a:latin typeface="+mn-lt"/>
                <a:ea typeface="+mn-ea"/>
              </a:rPr>
              <a:t>microns</a:t>
            </a:r>
            <a:r>
              <a:rPr lang="ru-RU" sz="1600" b="0" strike="noStrike" spc="-1" dirty="0">
                <a:solidFill>
                  <a:srgbClr val="000000"/>
                </a:solidFill>
                <a:latin typeface="+mn-lt"/>
                <a:ea typeface="+mn-ea"/>
              </a:rPr>
              <a:t>, </a:t>
            </a:r>
            <a:r>
              <a:rPr lang="ru-RU" sz="1600" b="0" strike="noStrike" spc="-1" dirty="0" err="1">
                <a:solidFill>
                  <a:srgbClr val="000000"/>
                </a:solidFill>
                <a:latin typeface="+mn-lt"/>
                <a:ea typeface="+mn-ea"/>
              </a:rPr>
              <a:t>including</a:t>
            </a:r>
            <a:r>
              <a:rPr lang="ru-RU" sz="1600" b="0" strike="noStrike" spc="-1" dirty="0">
                <a:solidFill>
                  <a:srgbClr val="000000"/>
                </a:solidFill>
                <a:latin typeface="+mn-lt"/>
                <a:ea typeface="+mn-ea"/>
              </a:rPr>
              <a:t> </a:t>
            </a:r>
            <a:r>
              <a:rPr lang="ru-RU" sz="1600" b="0" strike="noStrike" spc="-1" dirty="0" err="1">
                <a:solidFill>
                  <a:srgbClr val="000000"/>
                </a:solidFill>
                <a:latin typeface="+mn-lt"/>
                <a:ea typeface="+mn-ea"/>
              </a:rPr>
              <a:t>bacteria</a:t>
            </a:r>
            <a:r>
              <a:rPr lang="ru-RU" sz="1600" b="0" strike="noStrike" spc="-1" dirty="0">
                <a:solidFill>
                  <a:srgbClr val="000000"/>
                </a:solidFill>
                <a:latin typeface="+mn-lt"/>
                <a:ea typeface="+mn-ea"/>
              </a:rPr>
              <a:t> </a:t>
            </a:r>
            <a:r>
              <a:rPr lang="ru-RU" sz="1600" b="0" strike="noStrike" spc="-1" dirty="0" err="1">
                <a:solidFill>
                  <a:srgbClr val="000000"/>
                </a:solidFill>
                <a:latin typeface="+mn-lt"/>
                <a:ea typeface="+mn-ea"/>
              </a:rPr>
              <a:t>and</a:t>
            </a:r>
            <a:r>
              <a:rPr lang="ru-RU" sz="1600" b="0" strike="noStrike" spc="-1" dirty="0">
                <a:solidFill>
                  <a:srgbClr val="000000"/>
                </a:solidFill>
                <a:latin typeface="+mn-lt"/>
                <a:ea typeface="+mn-ea"/>
              </a:rPr>
              <a:t> </a:t>
            </a:r>
            <a:r>
              <a:rPr lang="ru-RU" sz="1600" b="0" strike="noStrike" spc="-1" dirty="0" err="1">
                <a:solidFill>
                  <a:srgbClr val="000000"/>
                </a:solidFill>
                <a:latin typeface="+mn-lt"/>
                <a:ea typeface="+mn-ea"/>
              </a:rPr>
              <a:t>large</a:t>
            </a:r>
            <a:r>
              <a:rPr lang="ru-RU" sz="1600" b="0" strike="noStrike" spc="-1" dirty="0">
                <a:solidFill>
                  <a:srgbClr val="000000"/>
                </a:solidFill>
                <a:latin typeface="+mn-lt"/>
                <a:ea typeface="+mn-ea"/>
              </a:rPr>
              <a:t> </a:t>
            </a:r>
            <a:r>
              <a:rPr lang="ru-RU" sz="1600" b="0" strike="noStrike" spc="-1" dirty="0" err="1">
                <a:solidFill>
                  <a:srgbClr val="000000"/>
                </a:solidFill>
                <a:latin typeface="+mn-lt"/>
                <a:ea typeface="+mn-ea"/>
              </a:rPr>
              <a:t>molecular</a:t>
            </a:r>
            <a:r>
              <a:rPr lang="ru-RU" sz="1600" b="0" strike="noStrike" spc="-1" dirty="0">
                <a:solidFill>
                  <a:srgbClr val="000000"/>
                </a:solidFill>
                <a:latin typeface="+mn-lt"/>
                <a:ea typeface="+mn-ea"/>
              </a:rPr>
              <a:t> </a:t>
            </a:r>
            <a:r>
              <a:rPr lang="ru-RU" sz="1600" b="0" strike="noStrike" spc="-1" dirty="0" err="1">
                <a:solidFill>
                  <a:srgbClr val="000000"/>
                </a:solidFill>
                <a:latin typeface="+mn-lt"/>
                <a:ea typeface="+mn-ea"/>
              </a:rPr>
              <a:t>complexes</a:t>
            </a:r>
            <a:r>
              <a:rPr lang="ru-RU" sz="1600" b="0" strike="noStrike" spc="-1" dirty="0">
                <a:solidFill>
                  <a:srgbClr val="000000"/>
                </a:solidFill>
                <a:latin typeface="+mn-lt"/>
                <a:ea typeface="+mn-ea"/>
              </a:rPr>
              <a:t>). The </a:t>
            </a:r>
            <a:r>
              <a:rPr lang="ru-RU" sz="1600" b="0" strike="noStrike" spc="-1" dirty="0" err="1">
                <a:solidFill>
                  <a:srgbClr val="000000"/>
                </a:solidFill>
                <a:latin typeface="+mn-lt"/>
                <a:ea typeface="+mn-ea"/>
              </a:rPr>
              <a:t>cells</a:t>
            </a:r>
            <a:r>
              <a:rPr lang="ru-RU" sz="1600" b="0" strike="noStrike" spc="-1" dirty="0">
                <a:solidFill>
                  <a:srgbClr val="000000"/>
                </a:solidFill>
                <a:latin typeface="+mn-lt"/>
                <a:ea typeface="+mn-ea"/>
              </a:rPr>
              <a:t> </a:t>
            </a:r>
            <a:r>
              <a:rPr lang="ru-RU" sz="1600" b="0" strike="noStrike" spc="-1" dirty="0" err="1">
                <a:solidFill>
                  <a:srgbClr val="000000"/>
                </a:solidFill>
                <a:latin typeface="+mn-lt"/>
                <a:ea typeface="+mn-ea"/>
              </a:rPr>
              <a:t>of</a:t>
            </a:r>
            <a:r>
              <a:rPr lang="ru-RU" sz="1600" b="0" strike="noStrike" spc="-1" dirty="0">
                <a:solidFill>
                  <a:srgbClr val="000000"/>
                </a:solidFill>
                <a:latin typeface="+mn-lt"/>
                <a:ea typeface="+mn-ea"/>
              </a:rPr>
              <a:t> </a:t>
            </a:r>
            <a:r>
              <a:rPr lang="ru-RU" sz="1600" b="0" strike="noStrike" spc="-1" dirty="0" err="1">
                <a:solidFill>
                  <a:srgbClr val="000000"/>
                </a:solidFill>
                <a:latin typeface="+mn-lt"/>
                <a:ea typeface="+mn-ea"/>
              </a:rPr>
              <a:t>innate</a:t>
            </a:r>
            <a:r>
              <a:rPr lang="ru-RU" sz="1600" b="0" strike="noStrike" spc="-1" dirty="0">
                <a:solidFill>
                  <a:srgbClr val="000000"/>
                </a:solidFill>
                <a:latin typeface="+mn-lt"/>
                <a:ea typeface="+mn-ea"/>
              </a:rPr>
              <a:t> </a:t>
            </a:r>
            <a:r>
              <a:rPr lang="ru-RU" sz="1600" b="0" strike="noStrike" spc="-1" dirty="0" err="1">
                <a:solidFill>
                  <a:srgbClr val="000000"/>
                </a:solidFill>
                <a:latin typeface="+mn-lt"/>
                <a:ea typeface="+mn-ea"/>
              </a:rPr>
              <a:t>immunity</a:t>
            </a:r>
            <a:r>
              <a:rPr lang="ru-RU" sz="1600" b="0" strike="noStrike" spc="-1" dirty="0">
                <a:solidFill>
                  <a:srgbClr val="000000"/>
                </a:solidFill>
                <a:latin typeface="+mn-lt"/>
                <a:ea typeface="+mn-ea"/>
              </a:rPr>
              <a:t> </a:t>
            </a:r>
            <a:r>
              <a:rPr lang="ru-RU" sz="1600" b="0" strike="noStrike" spc="-1" dirty="0" err="1">
                <a:solidFill>
                  <a:srgbClr val="000000"/>
                </a:solidFill>
                <a:latin typeface="+mn-lt"/>
                <a:ea typeface="+mn-ea"/>
              </a:rPr>
              <a:t>include</a:t>
            </a:r>
            <a:r>
              <a:rPr lang="ru-RU" sz="1600" b="0" strike="noStrike" spc="-1" dirty="0">
                <a:solidFill>
                  <a:srgbClr val="000000"/>
                </a:solidFill>
                <a:latin typeface="+mn-lt"/>
                <a:ea typeface="+mn-ea"/>
              </a:rPr>
              <a:t>: </a:t>
            </a:r>
            <a:r>
              <a:rPr lang="ru-RU" sz="1600" b="0" strike="noStrike" spc="-1" dirty="0" err="1">
                <a:solidFill>
                  <a:srgbClr val="000000"/>
                </a:solidFill>
                <a:latin typeface="+mn-lt"/>
                <a:ea typeface="+mn-ea"/>
              </a:rPr>
              <a:t>phagocytes</a:t>
            </a:r>
            <a:r>
              <a:rPr lang="ru-RU" sz="1600" b="0" strike="noStrike" spc="-1" dirty="0">
                <a:solidFill>
                  <a:srgbClr val="000000"/>
                </a:solidFill>
                <a:latin typeface="+mn-lt"/>
                <a:ea typeface="+mn-ea"/>
              </a:rPr>
              <a:t> (</a:t>
            </a:r>
            <a:r>
              <a:rPr lang="ru-RU" sz="1600" b="0" strike="noStrike" spc="-1" dirty="0" err="1">
                <a:solidFill>
                  <a:srgbClr val="000000"/>
                </a:solidFill>
                <a:latin typeface="+mn-lt"/>
                <a:ea typeface="+mn-ea"/>
              </a:rPr>
              <a:t>macrophages</a:t>
            </a:r>
            <a:r>
              <a:rPr lang="ru-RU" sz="1600" b="0" strike="noStrike" spc="-1" dirty="0">
                <a:solidFill>
                  <a:srgbClr val="000000"/>
                </a:solidFill>
                <a:latin typeface="+mn-lt"/>
                <a:ea typeface="+mn-ea"/>
              </a:rPr>
              <a:t>, </a:t>
            </a:r>
            <a:r>
              <a:rPr lang="ru-RU" sz="1600" b="0" strike="noStrike" spc="-1" dirty="0" err="1">
                <a:solidFill>
                  <a:srgbClr val="000000"/>
                </a:solidFill>
                <a:latin typeface="+mn-lt"/>
                <a:ea typeface="+mn-ea"/>
              </a:rPr>
              <a:t>monocytes</a:t>
            </a:r>
            <a:r>
              <a:rPr lang="ru-RU" sz="1600" b="0" strike="noStrike" spc="-1" dirty="0">
                <a:solidFill>
                  <a:srgbClr val="000000"/>
                </a:solidFill>
                <a:latin typeface="+mn-lt"/>
                <a:ea typeface="+mn-ea"/>
              </a:rPr>
              <a:t>, </a:t>
            </a:r>
            <a:r>
              <a:rPr lang="ru-RU" sz="1600" b="0" strike="noStrike" spc="-1" dirty="0" err="1">
                <a:solidFill>
                  <a:srgbClr val="000000"/>
                </a:solidFill>
                <a:latin typeface="+mn-lt"/>
                <a:ea typeface="+mn-ea"/>
              </a:rPr>
              <a:t>neutrophils</a:t>
            </a:r>
            <a:r>
              <a:rPr lang="ru-RU" sz="1600" b="0" strike="noStrike" spc="-1" dirty="0">
                <a:solidFill>
                  <a:srgbClr val="000000"/>
                </a:solidFill>
                <a:latin typeface="+mn-lt"/>
                <a:ea typeface="+mn-ea"/>
              </a:rPr>
              <a:t>, </a:t>
            </a:r>
            <a:r>
              <a:rPr lang="ru-RU" sz="1600" b="0" strike="noStrike" spc="-1" dirty="0" err="1">
                <a:solidFill>
                  <a:srgbClr val="000000"/>
                </a:solidFill>
                <a:latin typeface="+mn-lt"/>
                <a:ea typeface="+mn-ea"/>
              </a:rPr>
              <a:t>dendritic</a:t>
            </a:r>
            <a:r>
              <a:rPr lang="ru-RU" sz="1600" b="0" strike="noStrike" spc="-1" dirty="0">
                <a:solidFill>
                  <a:srgbClr val="000000"/>
                </a:solidFill>
                <a:latin typeface="+mn-lt"/>
                <a:ea typeface="+mn-ea"/>
              </a:rPr>
              <a:t> </a:t>
            </a:r>
            <a:r>
              <a:rPr lang="ru-RU" sz="1600" b="0" strike="noStrike" spc="-1" dirty="0" err="1">
                <a:solidFill>
                  <a:srgbClr val="000000"/>
                </a:solidFill>
                <a:latin typeface="+mn-lt"/>
                <a:ea typeface="+mn-ea"/>
              </a:rPr>
              <a:t>cells</a:t>
            </a:r>
            <a:r>
              <a:rPr lang="ru-RU" sz="1600" b="0" strike="noStrike" spc="-1" dirty="0">
                <a:solidFill>
                  <a:srgbClr val="000000"/>
                </a:solidFill>
                <a:latin typeface="+mn-lt"/>
                <a:ea typeface="+mn-ea"/>
              </a:rPr>
              <a:t>, </a:t>
            </a:r>
            <a:r>
              <a:rPr lang="ru-RU" sz="1600" b="0" strike="noStrike" spc="-1" dirty="0" err="1">
                <a:solidFill>
                  <a:srgbClr val="000000"/>
                </a:solidFill>
                <a:latin typeface="+mn-lt"/>
                <a:ea typeface="+mn-ea"/>
              </a:rPr>
              <a:t>mast</a:t>
            </a:r>
            <a:r>
              <a:rPr lang="ru-RU" sz="1600" b="0" strike="noStrike" spc="-1" dirty="0">
                <a:solidFill>
                  <a:srgbClr val="000000"/>
                </a:solidFill>
                <a:latin typeface="+mn-lt"/>
                <a:ea typeface="+mn-ea"/>
              </a:rPr>
              <a:t> </a:t>
            </a:r>
            <a:r>
              <a:rPr lang="ru-RU" sz="1600" b="0" strike="noStrike" spc="-1" dirty="0" err="1">
                <a:solidFill>
                  <a:srgbClr val="000000"/>
                </a:solidFill>
                <a:latin typeface="+mn-lt"/>
                <a:ea typeface="+mn-ea"/>
              </a:rPr>
              <a:t>cells</a:t>
            </a:r>
            <a:r>
              <a:rPr lang="ru-RU" sz="1600" b="0" strike="noStrike" spc="-1" dirty="0">
                <a:solidFill>
                  <a:srgbClr val="000000"/>
                </a:solidFill>
                <a:latin typeface="+mn-lt"/>
                <a:ea typeface="+mn-ea"/>
              </a:rPr>
              <a:t>), </a:t>
            </a:r>
            <a:r>
              <a:rPr lang="ru-RU" sz="1600" b="0" strike="noStrike" spc="-1" dirty="0" err="1">
                <a:solidFill>
                  <a:srgbClr val="000000"/>
                </a:solidFill>
                <a:latin typeface="+mn-lt"/>
                <a:ea typeface="+mn-ea"/>
              </a:rPr>
              <a:t>basophils</a:t>
            </a:r>
            <a:r>
              <a:rPr lang="ru-RU" sz="1600" b="0" strike="noStrike" spc="-1" dirty="0">
                <a:solidFill>
                  <a:srgbClr val="000000"/>
                </a:solidFill>
                <a:latin typeface="+mn-lt"/>
                <a:ea typeface="+mn-ea"/>
              </a:rPr>
              <a:t>, </a:t>
            </a:r>
            <a:r>
              <a:rPr lang="ru-RU" sz="1600" b="0" strike="noStrike" spc="-1" dirty="0" err="1">
                <a:solidFill>
                  <a:srgbClr val="000000"/>
                </a:solidFill>
                <a:latin typeface="+mn-lt"/>
                <a:ea typeface="+mn-ea"/>
              </a:rPr>
              <a:t>eosinophils</a:t>
            </a:r>
            <a:r>
              <a:rPr lang="ru-RU" sz="1600" b="0" strike="noStrike" spc="-1" dirty="0">
                <a:solidFill>
                  <a:srgbClr val="000000"/>
                </a:solidFill>
                <a:latin typeface="+mn-lt"/>
                <a:ea typeface="+mn-ea"/>
              </a:rPr>
              <a:t>, </a:t>
            </a:r>
            <a:r>
              <a:rPr lang="ru-RU" sz="1600" b="0" strike="noStrike" spc="-1" dirty="0" err="1">
                <a:solidFill>
                  <a:srgbClr val="000000"/>
                </a:solidFill>
                <a:latin typeface="+mn-lt"/>
                <a:ea typeface="+mn-ea"/>
              </a:rPr>
              <a:t>epithelial</a:t>
            </a:r>
            <a:r>
              <a:rPr lang="ru-RU" sz="1600" b="0" strike="noStrike" spc="-1" dirty="0">
                <a:solidFill>
                  <a:srgbClr val="000000"/>
                </a:solidFill>
                <a:latin typeface="+mn-lt"/>
                <a:ea typeface="+mn-ea"/>
              </a:rPr>
              <a:t> </a:t>
            </a:r>
            <a:r>
              <a:rPr lang="ru-RU" sz="1600" b="0" strike="noStrike" spc="-1" dirty="0" err="1">
                <a:solidFill>
                  <a:srgbClr val="000000"/>
                </a:solidFill>
                <a:latin typeface="+mn-lt"/>
                <a:ea typeface="+mn-ea"/>
              </a:rPr>
              <a:t>cells</a:t>
            </a:r>
            <a:r>
              <a:rPr lang="ru-RU" sz="1600" b="0" strike="noStrike" spc="-1" dirty="0">
                <a:solidFill>
                  <a:srgbClr val="000000"/>
                </a:solidFill>
                <a:latin typeface="+mn-lt"/>
                <a:ea typeface="+mn-ea"/>
              </a:rPr>
              <a:t>, </a:t>
            </a:r>
            <a:r>
              <a:rPr lang="ru-RU" sz="1600" b="0" strike="noStrike" spc="-1" dirty="0" err="1">
                <a:solidFill>
                  <a:srgbClr val="000000"/>
                </a:solidFill>
                <a:latin typeface="+mn-lt"/>
                <a:ea typeface="+mn-ea"/>
              </a:rPr>
              <a:t>endothelial</a:t>
            </a:r>
            <a:r>
              <a:rPr lang="ru-RU" sz="1600" b="0" strike="noStrike" spc="-1" dirty="0">
                <a:solidFill>
                  <a:srgbClr val="000000"/>
                </a:solidFill>
                <a:latin typeface="+mn-lt"/>
                <a:ea typeface="+mn-ea"/>
              </a:rPr>
              <a:t> </a:t>
            </a:r>
            <a:r>
              <a:rPr lang="ru-RU" sz="1600" b="0" strike="noStrike" spc="-1" dirty="0" err="1">
                <a:solidFill>
                  <a:srgbClr val="000000"/>
                </a:solidFill>
                <a:latin typeface="+mn-lt"/>
                <a:ea typeface="+mn-ea"/>
              </a:rPr>
              <a:t>cells</a:t>
            </a:r>
            <a:r>
              <a:rPr lang="ru-RU" sz="1600" b="0" strike="noStrike" spc="-1" dirty="0">
                <a:solidFill>
                  <a:srgbClr val="000000"/>
                </a:solidFill>
                <a:latin typeface="+mn-lt"/>
                <a:ea typeface="+mn-ea"/>
              </a:rPr>
              <a:t>, </a:t>
            </a:r>
            <a:r>
              <a:rPr lang="ru-RU" sz="1600" b="0" strike="noStrike" spc="-1" dirty="0" err="1">
                <a:solidFill>
                  <a:srgbClr val="000000"/>
                </a:solidFill>
                <a:latin typeface="+mn-lt"/>
                <a:ea typeface="+mn-ea"/>
              </a:rPr>
              <a:t>NK</a:t>
            </a:r>
            <a:r>
              <a:rPr lang="ru-RU" sz="1600" b="0" strike="noStrike" spc="-1" dirty="0">
                <a:solidFill>
                  <a:srgbClr val="000000"/>
                </a:solidFill>
                <a:latin typeface="+mn-lt"/>
                <a:ea typeface="+mn-ea"/>
              </a:rPr>
              <a:t> </a:t>
            </a:r>
            <a:r>
              <a:rPr lang="ru-RU" sz="1600" b="0" strike="noStrike" spc="-1" dirty="0" err="1">
                <a:solidFill>
                  <a:srgbClr val="000000"/>
                </a:solidFill>
                <a:latin typeface="+mn-lt"/>
                <a:ea typeface="+mn-ea"/>
              </a:rPr>
              <a:t>cells</a:t>
            </a:r>
            <a:r>
              <a:rPr lang="ru-RU" sz="1600" b="0" strike="noStrike" spc="-1" dirty="0">
                <a:solidFill>
                  <a:srgbClr val="000000"/>
                </a:solidFill>
                <a:latin typeface="+mn-lt"/>
                <a:ea typeface="+mn-ea"/>
              </a:rPr>
              <a:t>.</a:t>
            </a:r>
            <a:endParaRPr lang="ru-RU" sz="1600" b="0" strike="noStrike" spc="-1" dirty="0">
              <a:latin typeface="Arial"/>
            </a:endParaRPr>
          </a:p>
          <a:p>
            <a:pPr marL="216000" indent="-216000">
              <a:lnSpc>
                <a:spcPct val="100000"/>
              </a:lnSpc>
            </a:pPr>
            <a:r>
              <a:rPr lang="ru-RU" sz="1600" b="0" strike="noStrike" spc="-1" dirty="0">
                <a:solidFill>
                  <a:srgbClr val="000000"/>
                </a:solidFill>
                <a:latin typeface="+mn-lt"/>
                <a:ea typeface="+mn-ea"/>
              </a:rPr>
              <a:t> </a:t>
            </a:r>
            <a:endParaRPr lang="ru-RU" sz="1600" b="0" strike="noStrike" spc="-1" dirty="0">
              <a:latin typeface="Arial"/>
            </a:endParaRPr>
          </a:p>
          <a:p>
            <a:pPr marL="216000" indent="-216000">
              <a:lnSpc>
                <a:spcPct val="100000"/>
              </a:lnSpc>
            </a:pPr>
            <a:r>
              <a:rPr lang="ru-RU" sz="1600" b="0" strike="noStrike" spc="-1" dirty="0" err="1">
                <a:solidFill>
                  <a:srgbClr val="000000"/>
                </a:solidFill>
                <a:latin typeface="+mn-lt"/>
                <a:ea typeface="+mn-ea"/>
              </a:rPr>
              <a:t>If</a:t>
            </a:r>
            <a:r>
              <a:rPr lang="ru-RU" sz="1600" b="0" strike="noStrike" spc="-1" dirty="0">
                <a:solidFill>
                  <a:srgbClr val="000000"/>
                </a:solidFill>
                <a:latin typeface="+mn-lt"/>
                <a:ea typeface="+mn-ea"/>
              </a:rPr>
              <a:t> </a:t>
            </a:r>
            <a:r>
              <a:rPr lang="ru-RU" sz="1600" b="0" strike="noStrike" spc="-1" dirty="0" err="1">
                <a:solidFill>
                  <a:srgbClr val="000000"/>
                </a:solidFill>
                <a:latin typeface="+mn-lt"/>
                <a:ea typeface="+mn-ea"/>
              </a:rPr>
              <a:t>the</a:t>
            </a:r>
            <a:r>
              <a:rPr lang="ru-RU" sz="1600" b="0" strike="noStrike" spc="-1" dirty="0">
                <a:solidFill>
                  <a:srgbClr val="000000"/>
                </a:solidFill>
                <a:latin typeface="+mn-lt"/>
                <a:ea typeface="+mn-ea"/>
              </a:rPr>
              <a:t> </a:t>
            </a:r>
            <a:r>
              <a:rPr lang="ru-RU" sz="1600" b="0" strike="noStrike" spc="-1" dirty="0" err="1">
                <a:solidFill>
                  <a:srgbClr val="000000"/>
                </a:solidFill>
                <a:latin typeface="+mn-lt"/>
                <a:ea typeface="+mn-ea"/>
              </a:rPr>
              <a:t>substance</a:t>
            </a:r>
            <a:r>
              <a:rPr lang="ru-RU" sz="1600" b="0" strike="noStrike" spc="-1" dirty="0">
                <a:solidFill>
                  <a:srgbClr val="000000"/>
                </a:solidFill>
                <a:latin typeface="+mn-lt"/>
                <a:ea typeface="+mn-ea"/>
              </a:rPr>
              <a:t> </a:t>
            </a:r>
            <a:r>
              <a:rPr lang="ru-RU" sz="1600" b="0" strike="noStrike" spc="-1" dirty="0" err="1">
                <a:solidFill>
                  <a:srgbClr val="000000"/>
                </a:solidFill>
                <a:latin typeface="+mn-lt"/>
                <a:ea typeface="+mn-ea"/>
              </a:rPr>
              <a:t>is</a:t>
            </a:r>
            <a:r>
              <a:rPr lang="ru-RU" sz="1600" b="0" strike="noStrike" spc="-1" dirty="0">
                <a:solidFill>
                  <a:srgbClr val="000000"/>
                </a:solidFill>
                <a:latin typeface="+mn-lt"/>
                <a:ea typeface="+mn-ea"/>
              </a:rPr>
              <a:t> </a:t>
            </a:r>
            <a:r>
              <a:rPr lang="ru-RU" sz="1600" b="0" strike="noStrike" spc="-1" dirty="0" err="1">
                <a:solidFill>
                  <a:srgbClr val="000000"/>
                </a:solidFill>
                <a:latin typeface="+mn-lt"/>
                <a:ea typeface="+mn-ea"/>
              </a:rPr>
              <a:t>molecularly</a:t>
            </a:r>
            <a:r>
              <a:rPr lang="ru-RU" sz="1600" b="0" strike="noStrike" spc="-1" dirty="0">
                <a:solidFill>
                  <a:srgbClr val="000000"/>
                </a:solidFill>
                <a:latin typeface="+mn-lt"/>
                <a:ea typeface="+mn-ea"/>
              </a:rPr>
              <a:t> </a:t>
            </a:r>
            <a:r>
              <a:rPr lang="ru-RU" sz="1600" b="0" strike="noStrike" spc="-1" dirty="0" err="1">
                <a:solidFill>
                  <a:srgbClr val="000000"/>
                </a:solidFill>
                <a:latin typeface="+mn-lt"/>
                <a:ea typeface="+mn-ea"/>
              </a:rPr>
              <a:t>dispersed</a:t>
            </a:r>
            <a:r>
              <a:rPr lang="ru-RU" sz="1600" b="0" strike="noStrike" spc="-1" dirty="0">
                <a:solidFill>
                  <a:srgbClr val="000000"/>
                </a:solidFill>
                <a:latin typeface="+mn-lt"/>
                <a:ea typeface="+mn-ea"/>
              </a:rPr>
              <a:t> (</a:t>
            </a:r>
            <a:r>
              <a:rPr lang="ru-RU" sz="1600" b="0" strike="noStrike" spc="-1" dirty="0" err="1">
                <a:solidFill>
                  <a:srgbClr val="000000"/>
                </a:solidFill>
                <a:latin typeface="+mn-lt"/>
                <a:ea typeface="+mn-ea"/>
              </a:rPr>
              <a:t>for</a:t>
            </a:r>
            <a:r>
              <a:rPr lang="ru-RU" sz="1600" b="0" strike="noStrike" spc="-1" dirty="0">
                <a:solidFill>
                  <a:srgbClr val="000000"/>
                </a:solidFill>
                <a:latin typeface="+mn-lt"/>
                <a:ea typeface="+mn-ea"/>
              </a:rPr>
              <a:t> </a:t>
            </a:r>
            <a:r>
              <a:rPr lang="ru-RU" sz="1600" b="0" strike="noStrike" spc="-1" dirty="0" err="1">
                <a:solidFill>
                  <a:srgbClr val="000000"/>
                </a:solidFill>
                <a:latin typeface="+mn-lt"/>
                <a:ea typeface="+mn-ea"/>
              </a:rPr>
              <a:t>example</a:t>
            </a:r>
            <a:r>
              <a:rPr lang="ru-RU" sz="1600" b="0" strike="noStrike" spc="-1" dirty="0">
                <a:solidFill>
                  <a:srgbClr val="000000"/>
                </a:solidFill>
                <a:latin typeface="+mn-lt"/>
                <a:ea typeface="+mn-ea"/>
              </a:rPr>
              <a:t>, </a:t>
            </a:r>
            <a:r>
              <a:rPr lang="ru-RU" sz="1600" b="0" strike="noStrike" spc="-1" dirty="0" err="1">
                <a:solidFill>
                  <a:srgbClr val="000000"/>
                </a:solidFill>
                <a:latin typeface="+mn-lt"/>
                <a:ea typeface="+mn-ea"/>
              </a:rPr>
              <a:t>protein</a:t>
            </a:r>
            <a:r>
              <a:rPr lang="ru-RU" sz="1600" b="0" strike="noStrike" spc="-1" dirty="0">
                <a:solidFill>
                  <a:srgbClr val="000000"/>
                </a:solidFill>
                <a:latin typeface="+mn-lt"/>
                <a:ea typeface="+mn-ea"/>
              </a:rPr>
              <a:t>, </a:t>
            </a:r>
            <a:r>
              <a:rPr lang="ru-RU" sz="1600" b="0" strike="noStrike" spc="-1" dirty="0" err="1">
                <a:solidFill>
                  <a:srgbClr val="000000"/>
                </a:solidFill>
                <a:latin typeface="+mn-lt"/>
                <a:ea typeface="+mn-ea"/>
              </a:rPr>
              <a:t>polysaccharide</a:t>
            </a:r>
            <a:r>
              <a:rPr lang="ru-RU" sz="1600" b="0" strike="noStrike" spc="-1" dirty="0">
                <a:solidFill>
                  <a:srgbClr val="000000"/>
                </a:solidFill>
                <a:latin typeface="+mn-lt"/>
                <a:ea typeface="+mn-ea"/>
              </a:rPr>
              <a:t>, </a:t>
            </a:r>
            <a:r>
              <a:rPr lang="ru-RU" sz="1600" b="0" strike="noStrike" spc="-1" dirty="0" err="1">
                <a:solidFill>
                  <a:srgbClr val="000000"/>
                </a:solidFill>
                <a:latin typeface="+mn-lt"/>
                <a:ea typeface="+mn-ea"/>
              </a:rPr>
              <a:t>virus</a:t>
            </a:r>
            <a:r>
              <a:rPr lang="ru-RU" sz="1600" b="0" strike="noStrike" spc="-1" dirty="0">
                <a:solidFill>
                  <a:srgbClr val="000000"/>
                </a:solidFill>
                <a:latin typeface="+mn-lt"/>
                <a:ea typeface="+mn-ea"/>
              </a:rPr>
              <a:t>), </a:t>
            </a:r>
            <a:r>
              <a:rPr lang="ru-RU" sz="1600" b="0" strike="noStrike" spc="-1" dirty="0" err="1">
                <a:solidFill>
                  <a:srgbClr val="000000"/>
                </a:solidFill>
                <a:latin typeface="+mn-lt"/>
                <a:ea typeface="+mn-ea"/>
              </a:rPr>
              <a:t>non-toxic</a:t>
            </a:r>
            <a:r>
              <a:rPr lang="ru-RU" sz="1600" b="0" strike="noStrike" spc="-1" dirty="0">
                <a:solidFill>
                  <a:srgbClr val="000000"/>
                </a:solidFill>
                <a:latin typeface="+mn-lt"/>
                <a:ea typeface="+mn-ea"/>
              </a:rPr>
              <a:t> </a:t>
            </a:r>
            <a:r>
              <a:rPr lang="ru-RU" sz="1600" b="0" strike="noStrike" spc="-1" dirty="0" err="1">
                <a:solidFill>
                  <a:srgbClr val="000000"/>
                </a:solidFill>
                <a:latin typeface="+mn-lt"/>
                <a:ea typeface="+mn-ea"/>
              </a:rPr>
              <a:t>and</a:t>
            </a:r>
            <a:r>
              <a:rPr lang="ru-RU" sz="1600" b="0" strike="noStrike" spc="-1" dirty="0">
                <a:solidFill>
                  <a:srgbClr val="000000"/>
                </a:solidFill>
                <a:latin typeface="+mn-lt"/>
                <a:ea typeface="+mn-ea"/>
              </a:rPr>
              <a:t> </a:t>
            </a:r>
            <a:r>
              <a:rPr lang="ru-RU" sz="1600" b="0" strike="noStrike" spc="-1" dirty="0" err="1">
                <a:solidFill>
                  <a:srgbClr val="000000"/>
                </a:solidFill>
                <a:latin typeface="+mn-lt"/>
                <a:ea typeface="+mn-ea"/>
              </a:rPr>
              <a:t>does</a:t>
            </a:r>
            <a:r>
              <a:rPr lang="ru-RU" sz="1600" b="0" strike="noStrike" spc="-1" dirty="0">
                <a:solidFill>
                  <a:srgbClr val="000000"/>
                </a:solidFill>
                <a:latin typeface="+mn-lt"/>
                <a:ea typeface="+mn-ea"/>
              </a:rPr>
              <a:t> </a:t>
            </a:r>
            <a:r>
              <a:rPr lang="ru-RU" sz="1600" b="0" strike="noStrike" spc="-1" dirty="0" err="1">
                <a:solidFill>
                  <a:srgbClr val="000000"/>
                </a:solidFill>
                <a:latin typeface="+mn-lt"/>
                <a:ea typeface="+mn-ea"/>
              </a:rPr>
              <a:t>not</a:t>
            </a:r>
            <a:r>
              <a:rPr lang="ru-RU" sz="1600" b="0" strike="noStrike" spc="-1" dirty="0">
                <a:solidFill>
                  <a:srgbClr val="000000"/>
                </a:solidFill>
                <a:latin typeface="+mn-lt"/>
                <a:ea typeface="+mn-ea"/>
              </a:rPr>
              <a:t> </a:t>
            </a:r>
            <a:r>
              <a:rPr lang="ru-RU" sz="1600" b="0" strike="noStrike" spc="-1" dirty="0" err="1">
                <a:solidFill>
                  <a:srgbClr val="000000"/>
                </a:solidFill>
                <a:latin typeface="+mn-lt"/>
                <a:ea typeface="+mn-ea"/>
              </a:rPr>
              <a:t>have</a:t>
            </a:r>
            <a:r>
              <a:rPr lang="ru-RU" sz="1600" b="0" strike="noStrike" spc="-1" dirty="0">
                <a:solidFill>
                  <a:srgbClr val="000000"/>
                </a:solidFill>
                <a:latin typeface="+mn-lt"/>
                <a:ea typeface="+mn-ea"/>
              </a:rPr>
              <a:t> </a:t>
            </a:r>
            <a:r>
              <a:rPr lang="ru-RU" sz="1600" b="0" strike="noStrike" spc="-1" dirty="0" err="1">
                <a:solidFill>
                  <a:srgbClr val="000000"/>
                </a:solidFill>
                <a:latin typeface="+mn-lt"/>
                <a:ea typeface="+mn-ea"/>
              </a:rPr>
              <a:t>physiological</a:t>
            </a:r>
            <a:r>
              <a:rPr lang="ru-RU" sz="1600" b="0" strike="noStrike" spc="-1" dirty="0">
                <a:solidFill>
                  <a:srgbClr val="000000"/>
                </a:solidFill>
                <a:latin typeface="+mn-lt"/>
                <a:ea typeface="+mn-ea"/>
              </a:rPr>
              <a:t> </a:t>
            </a:r>
            <a:r>
              <a:rPr lang="ru-RU" sz="1600" b="0" strike="noStrike" spc="-1" dirty="0" err="1">
                <a:solidFill>
                  <a:srgbClr val="000000"/>
                </a:solidFill>
                <a:latin typeface="+mn-lt"/>
                <a:ea typeface="+mn-ea"/>
              </a:rPr>
              <a:t>activity</a:t>
            </a:r>
            <a:r>
              <a:rPr lang="ru-RU" sz="1600" b="0" strike="noStrike" spc="-1" dirty="0">
                <a:solidFill>
                  <a:srgbClr val="000000"/>
                </a:solidFill>
                <a:latin typeface="+mn-lt"/>
                <a:ea typeface="+mn-ea"/>
              </a:rPr>
              <a:t>, </a:t>
            </a:r>
            <a:r>
              <a:rPr lang="ru-RU" sz="1600" b="0" strike="noStrike" spc="-1" dirty="0" err="1">
                <a:solidFill>
                  <a:srgbClr val="000000"/>
                </a:solidFill>
                <a:latin typeface="+mn-lt"/>
                <a:ea typeface="+mn-ea"/>
              </a:rPr>
              <a:t>it</a:t>
            </a:r>
            <a:r>
              <a:rPr lang="ru-RU" sz="1600" b="0" strike="noStrike" spc="-1" dirty="0">
                <a:solidFill>
                  <a:srgbClr val="000000"/>
                </a:solidFill>
                <a:latin typeface="+mn-lt"/>
                <a:ea typeface="+mn-ea"/>
              </a:rPr>
              <a:t> </a:t>
            </a:r>
            <a:r>
              <a:rPr lang="ru-RU" sz="1600" b="0" strike="noStrike" spc="-1" dirty="0" err="1">
                <a:solidFill>
                  <a:srgbClr val="000000"/>
                </a:solidFill>
                <a:latin typeface="+mn-lt"/>
                <a:ea typeface="+mn-ea"/>
              </a:rPr>
              <a:t>cannot</a:t>
            </a:r>
            <a:r>
              <a:rPr lang="ru-RU" sz="1600" b="0" strike="noStrike" spc="-1" dirty="0">
                <a:solidFill>
                  <a:srgbClr val="000000"/>
                </a:solidFill>
                <a:latin typeface="+mn-lt"/>
                <a:ea typeface="+mn-ea"/>
              </a:rPr>
              <a:t> </a:t>
            </a:r>
            <a:r>
              <a:rPr lang="ru-RU" sz="1600" b="0" strike="noStrike" spc="-1" dirty="0" err="1">
                <a:solidFill>
                  <a:srgbClr val="000000"/>
                </a:solidFill>
                <a:latin typeface="+mn-lt"/>
                <a:ea typeface="+mn-ea"/>
              </a:rPr>
              <a:t>be</a:t>
            </a:r>
            <a:r>
              <a:rPr lang="ru-RU" sz="1600" b="0" strike="noStrike" spc="-1" dirty="0">
                <a:solidFill>
                  <a:srgbClr val="000000"/>
                </a:solidFill>
                <a:latin typeface="+mn-lt"/>
                <a:ea typeface="+mn-ea"/>
              </a:rPr>
              <a:t> </a:t>
            </a:r>
            <a:r>
              <a:rPr lang="ru-RU" sz="1600" b="0" strike="noStrike" spc="-1" dirty="0" err="1">
                <a:solidFill>
                  <a:srgbClr val="000000"/>
                </a:solidFill>
                <a:latin typeface="+mn-lt"/>
                <a:ea typeface="+mn-ea"/>
              </a:rPr>
              <a:t>neutralized</a:t>
            </a:r>
            <a:r>
              <a:rPr lang="ru-RU" sz="1600" b="0" strike="noStrike" spc="-1" dirty="0">
                <a:solidFill>
                  <a:srgbClr val="000000"/>
                </a:solidFill>
                <a:latin typeface="+mn-lt"/>
                <a:ea typeface="+mn-ea"/>
              </a:rPr>
              <a:t> </a:t>
            </a:r>
            <a:r>
              <a:rPr lang="ru-RU" sz="1600" b="0" strike="noStrike" spc="-1" dirty="0" err="1">
                <a:solidFill>
                  <a:srgbClr val="000000"/>
                </a:solidFill>
                <a:latin typeface="+mn-lt"/>
                <a:ea typeface="+mn-ea"/>
              </a:rPr>
              <a:t>and</a:t>
            </a:r>
            <a:r>
              <a:rPr lang="ru-RU" sz="1600" b="0" strike="noStrike" spc="-1" dirty="0">
                <a:solidFill>
                  <a:srgbClr val="000000"/>
                </a:solidFill>
                <a:latin typeface="+mn-lt"/>
                <a:ea typeface="+mn-ea"/>
              </a:rPr>
              <a:t> </a:t>
            </a:r>
            <a:r>
              <a:rPr lang="ru-RU" sz="1600" b="0" strike="noStrike" spc="-1" dirty="0" err="1">
                <a:solidFill>
                  <a:srgbClr val="000000"/>
                </a:solidFill>
                <a:latin typeface="+mn-lt"/>
                <a:ea typeface="+mn-ea"/>
              </a:rPr>
              <a:t>excreted</a:t>
            </a:r>
            <a:r>
              <a:rPr lang="ru-RU" sz="1600" b="0" strike="noStrike" spc="-1" dirty="0">
                <a:solidFill>
                  <a:srgbClr val="000000"/>
                </a:solidFill>
                <a:latin typeface="+mn-lt"/>
                <a:ea typeface="+mn-ea"/>
              </a:rPr>
              <a:t> </a:t>
            </a:r>
            <a:r>
              <a:rPr lang="ru-RU" sz="1600" b="0" strike="noStrike" spc="-1" dirty="0" err="1">
                <a:solidFill>
                  <a:srgbClr val="000000"/>
                </a:solidFill>
                <a:latin typeface="+mn-lt"/>
                <a:ea typeface="+mn-ea"/>
              </a:rPr>
              <a:t>by</a:t>
            </a:r>
            <a:r>
              <a:rPr lang="ru-RU" sz="1600" b="0" strike="noStrike" spc="-1" dirty="0">
                <a:solidFill>
                  <a:srgbClr val="000000"/>
                </a:solidFill>
                <a:latin typeface="+mn-lt"/>
                <a:ea typeface="+mn-ea"/>
              </a:rPr>
              <a:t> </a:t>
            </a:r>
            <a:r>
              <a:rPr lang="ru-RU" sz="1600" b="0" strike="noStrike" spc="-1" dirty="0" err="1">
                <a:solidFill>
                  <a:srgbClr val="000000"/>
                </a:solidFill>
                <a:latin typeface="+mn-lt"/>
                <a:ea typeface="+mn-ea"/>
              </a:rPr>
              <a:t>the</a:t>
            </a:r>
            <a:r>
              <a:rPr lang="ru-RU" sz="1600" b="0" strike="noStrike" spc="-1" dirty="0">
                <a:solidFill>
                  <a:srgbClr val="000000"/>
                </a:solidFill>
                <a:latin typeface="+mn-lt"/>
                <a:ea typeface="+mn-ea"/>
              </a:rPr>
              <a:t> </a:t>
            </a:r>
            <a:r>
              <a:rPr lang="ru-RU" sz="1600" b="0" strike="noStrike" spc="-1" dirty="0" err="1">
                <a:solidFill>
                  <a:srgbClr val="000000"/>
                </a:solidFill>
                <a:latin typeface="+mn-lt"/>
                <a:ea typeface="+mn-ea"/>
              </a:rPr>
              <a:t>body</a:t>
            </a:r>
            <a:r>
              <a:rPr lang="ru-RU" sz="1600" b="0" strike="noStrike" spc="-1" dirty="0">
                <a:solidFill>
                  <a:srgbClr val="000000"/>
                </a:solidFill>
                <a:latin typeface="+mn-lt"/>
                <a:ea typeface="+mn-ea"/>
              </a:rPr>
              <a:t> </a:t>
            </a:r>
            <a:r>
              <a:rPr lang="ru-RU" sz="1600" b="0" strike="noStrike" spc="-1" dirty="0" err="1">
                <a:solidFill>
                  <a:srgbClr val="000000"/>
                </a:solidFill>
                <a:latin typeface="+mn-lt"/>
                <a:ea typeface="+mn-ea"/>
              </a:rPr>
              <a:t>according</a:t>
            </a:r>
            <a:r>
              <a:rPr lang="ru-RU" sz="1600" b="0" strike="noStrike" spc="-1" dirty="0">
                <a:solidFill>
                  <a:srgbClr val="000000"/>
                </a:solidFill>
                <a:latin typeface="+mn-lt"/>
                <a:ea typeface="+mn-ea"/>
              </a:rPr>
              <a:t> </a:t>
            </a:r>
            <a:r>
              <a:rPr lang="ru-RU" sz="1600" b="0" strike="noStrike" spc="-1" dirty="0" err="1">
                <a:solidFill>
                  <a:srgbClr val="000000"/>
                </a:solidFill>
                <a:latin typeface="+mn-lt"/>
                <a:ea typeface="+mn-ea"/>
              </a:rPr>
              <a:t>to</a:t>
            </a:r>
            <a:r>
              <a:rPr lang="ru-RU" sz="1600" b="0" strike="noStrike" spc="-1" dirty="0">
                <a:solidFill>
                  <a:srgbClr val="000000"/>
                </a:solidFill>
                <a:latin typeface="+mn-lt"/>
                <a:ea typeface="+mn-ea"/>
              </a:rPr>
              <a:t> </a:t>
            </a:r>
            <a:r>
              <a:rPr lang="ru-RU" sz="1600" b="0" strike="noStrike" spc="-1" dirty="0" err="1">
                <a:solidFill>
                  <a:srgbClr val="000000"/>
                </a:solidFill>
                <a:latin typeface="+mn-lt"/>
                <a:ea typeface="+mn-ea"/>
              </a:rPr>
              <a:t>the</a:t>
            </a:r>
            <a:r>
              <a:rPr lang="ru-RU" sz="1600" b="0" strike="noStrike" spc="-1" dirty="0">
                <a:solidFill>
                  <a:srgbClr val="000000"/>
                </a:solidFill>
                <a:latin typeface="+mn-lt"/>
                <a:ea typeface="+mn-ea"/>
              </a:rPr>
              <a:t> </a:t>
            </a:r>
            <a:r>
              <a:rPr lang="ru-RU" sz="1600" b="0" strike="noStrike" spc="-1" dirty="0" err="1">
                <a:solidFill>
                  <a:srgbClr val="000000"/>
                </a:solidFill>
                <a:latin typeface="+mn-lt"/>
                <a:ea typeface="+mn-ea"/>
              </a:rPr>
              <a:t>above</a:t>
            </a:r>
            <a:r>
              <a:rPr lang="ru-RU" sz="1600" b="0" strike="noStrike" spc="-1" dirty="0">
                <a:solidFill>
                  <a:srgbClr val="000000"/>
                </a:solidFill>
                <a:latin typeface="+mn-lt"/>
                <a:ea typeface="+mn-ea"/>
              </a:rPr>
              <a:t> </a:t>
            </a:r>
            <a:r>
              <a:rPr lang="ru-RU" sz="1600" b="0" strike="noStrike" spc="-1" dirty="0" err="1">
                <a:solidFill>
                  <a:srgbClr val="000000"/>
                </a:solidFill>
                <a:latin typeface="+mn-lt"/>
                <a:ea typeface="+mn-ea"/>
              </a:rPr>
              <a:t>scheme</a:t>
            </a:r>
            <a:r>
              <a:rPr lang="ru-RU" sz="1600" b="0" strike="noStrike" spc="-1" dirty="0">
                <a:solidFill>
                  <a:srgbClr val="000000"/>
                </a:solidFill>
                <a:latin typeface="+mn-lt"/>
                <a:ea typeface="+mn-ea"/>
              </a:rPr>
              <a:t> (</a:t>
            </a:r>
            <a:r>
              <a:rPr lang="ru-RU" sz="1600" b="0" strike="noStrike" spc="-1" dirty="0" err="1">
                <a:solidFill>
                  <a:srgbClr val="000000"/>
                </a:solidFill>
                <a:latin typeface="+mn-lt"/>
                <a:ea typeface="+mn-ea"/>
              </a:rPr>
              <a:t>be</a:t>
            </a:r>
            <a:r>
              <a:rPr lang="ru-RU" sz="1600" b="0" strike="noStrike" spc="-1" dirty="0">
                <a:solidFill>
                  <a:srgbClr val="000000"/>
                </a:solidFill>
                <a:latin typeface="+mn-lt"/>
                <a:ea typeface="+mn-ea"/>
              </a:rPr>
              <a:t> </a:t>
            </a:r>
            <a:r>
              <a:rPr lang="ru-RU" sz="1600" b="0" strike="noStrike" spc="-1" dirty="0" err="1">
                <a:solidFill>
                  <a:srgbClr val="000000"/>
                </a:solidFill>
                <a:latin typeface="+mn-lt"/>
                <a:ea typeface="+mn-ea"/>
              </a:rPr>
              <a:t>captured</a:t>
            </a:r>
            <a:r>
              <a:rPr lang="ru-RU" sz="1600" b="0" strike="noStrike" spc="-1" dirty="0">
                <a:solidFill>
                  <a:srgbClr val="000000"/>
                </a:solidFill>
                <a:latin typeface="+mn-lt"/>
                <a:ea typeface="+mn-ea"/>
              </a:rPr>
              <a:t> </a:t>
            </a:r>
            <a:r>
              <a:rPr lang="ru-RU" sz="1600" b="0" strike="noStrike" spc="-1" dirty="0" err="1">
                <a:solidFill>
                  <a:srgbClr val="000000"/>
                </a:solidFill>
                <a:latin typeface="+mn-lt"/>
                <a:ea typeface="+mn-ea"/>
              </a:rPr>
              <a:t>and</a:t>
            </a:r>
            <a:r>
              <a:rPr lang="ru-RU" sz="1600" b="0" strike="noStrike" spc="-1" dirty="0">
                <a:solidFill>
                  <a:srgbClr val="000000"/>
                </a:solidFill>
                <a:latin typeface="+mn-lt"/>
                <a:ea typeface="+mn-ea"/>
              </a:rPr>
              <a:t> </a:t>
            </a:r>
            <a:r>
              <a:rPr lang="ru-RU" sz="1600" b="0" strike="noStrike" spc="-1" dirty="0" err="1">
                <a:solidFill>
                  <a:srgbClr val="000000"/>
                </a:solidFill>
                <a:latin typeface="+mn-lt"/>
                <a:ea typeface="+mn-ea"/>
              </a:rPr>
              <a:t>digested</a:t>
            </a:r>
            <a:r>
              <a:rPr lang="ru-RU" sz="1600" b="0" strike="noStrike" spc="-1" dirty="0">
                <a:solidFill>
                  <a:srgbClr val="000000"/>
                </a:solidFill>
                <a:latin typeface="+mn-lt"/>
                <a:ea typeface="+mn-ea"/>
              </a:rPr>
              <a:t>). In </a:t>
            </a:r>
            <a:r>
              <a:rPr lang="ru-RU" sz="1600" b="0" strike="noStrike" spc="-1" dirty="0" err="1">
                <a:solidFill>
                  <a:srgbClr val="000000"/>
                </a:solidFill>
                <a:latin typeface="+mn-lt"/>
                <a:ea typeface="+mn-ea"/>
              </a:rPr>
              <a:t>this</a:t>
            </a:r>
            <a:r>
              <a:rPr lang="ru-RU" sz="1600" b="0" strike="noStrike" spc="-1" dirty="0">
                <a:solidFill>
                  <a:srgbClr val="000000"/>
                </a:solidFill>
                <a:latin typeface="+mn-lt"/>
                <a:ea typeface="+mn-ea"/>
              </a:rPr>
              <a:t> </a:t>
            </a:r>
            <a:r>
              <a:rPr lang="ru-RU" sz="1600" b="0" strike="noStrike" spc="-1" dirty="0" err="1">
                <a:solidFill>
                  <a:srgbClr val="000000"/>
                </a:solidFill>
                <a:latin typeface="+mn-lt"/>
                <a:ea typeface="+mn-ea"/>
              </a:rPr>
              <a:t>case</a:t>
            </a:r>
            <a:r>
              <a:rPr lang="ru-RU" sz="1600" b="0" strike="noStrike" spc="-1" dirty="0">
                <a:solidFill>
                  <a:srgbClr val="000000"/>
                </a:solidFill>
                <a:latin typeface="+mn-lt"/>
                <a:ea typeface="+mn-ea"/>
              </a:rPr>
              <a:t>, a </a:t>
            </a:r>
            <a:r>
              <a:rPr lang="ru-RU" sz="1600" b="0" strike="noStrike" spc="-1" dirty="0" err="1">
                <a:solidFill>
                  <a:srgbClr val="000000"/>
                </a:solidFill>
                <a:latin typeface="+mn-lt"/>
                <a:ea typeface="+mn-ea"/>
              </a:rPr>
              <a:t>specific</a:t>
            </a:r>
            <a:r>
              <a:rPr lang="ru-RU" sz="1600" b="0" strike="noStrike" spc="-1" dirty="0">
                <a:solidFill>
                  <a:srgbClr val="000000"/>
                </a:solidFill>
                <a:latin typeface="+mn-lt"/>
                <a:ea typeface="+mn-ea"/>
              </a:rPr>
              <a:t> (</a:t>
            </a:r>
            <a:r>
              <a:rPr lang="ru-RU" sz="1600" b="0" strike="noStrike" spc="-1" dirty="0" err="1">
                <a:solidFill>
                  <a:srgbClr val="000000"/>
                </a:solidFill>
                <a:latin typeface="+mn-lt"/>
                <a:ea typeface="+mn-ea"/>
              </a:rPr>
              <a:t>adaptive</a:t>
            </a:r>
            <a:r>
              <a:rPr lang="ru-RU" sz="1600" b="0" strike="noStrike" spc="-1" dirty="0">
                <a:solidFill>
                  <a:srgbClr val="000000"/>
                </a:solidFill>
                <a:latin typeface="+mn-lt"/>
                <a:ea typeface="+mn-ea"/>
              </a:rPr>
              <a:t>, </a:t>
            </a:r>
            <a:r>
              <a:rPr lang="ru-RU" sz="1600" b="0" strike="noStrike" spc="-1" dirty="0" err="1">
                <a:solidFill>
                  <a:srgbClr val="000000"/>
                </a:solidFill>
                <a:latin typeface="+mn-lt"/>
                <a:ea typeface="+mn-ea"/>
              </a:rPr>
              <a:t>acquired</a:t>
            </a:r>
            <a:r>
              <a:rPr lang="ru-RU" sz="1600" b="0" strike="noStrike" spc="-1" dirty="0">
                <a:solidFill>
                  <a:srgbClr val="000000"/>
                </a:solidFill>
                <a:latin typeface="+mn-lt"/>
                <a:ea typeface="+mn-ea"/>
              </a:rPr>
              <a:t>) </a:t>
            </a:r>
            <a:r>
              <a:rPr lang="ru-RU" sz="1600" b="0" strike="noStrike" spc="-1" dirty="0" err="1">
                <a:solidFill>
                  <a:srgbClr val="000000"/>
                </a:solidFill>
                <a:latin typeface="+mn-lt"/>
                <a:ea typeface="+mn-ea"/>
              </a:rPr>
              <a:t>immunity</a:t>
            </a:r>
            <a:r>
              <a:rPr lang="ru-RU" sz="1600" b="0" strike="noStrike" spc="-1" dirty="0">
                <a:solidFill>
                  <a:srgbClr val="000000"/>
                </a:solidFill>
                <a:latin typeface="+mn-lt"/>
                <a:ea typeface="+mn-ea"/>
              </a:rPr>
              <a:t> </a:t>
            </a:r>
            <a:r>
              <a:rPr lang="ru-RU" sz="1600" b="0" strike="noStrike" spc="-1" dirty="0" err="1">
                <a:solidFill>
                  <a:srgbClr val="000000"/>
                </a:solidFill>
                <a:latin typeface="+mn-lt"/>
                <a:ea typeface="+mn-ea"/>
              </a:rPr>
              <a:t>is</a:t>
            </a:r>
            <a:r>
              <a:rPr lang="ru-RU" sz="1600" b="0" strike="noStrike" spc="-1" dirty="0">
                <a:solidFill>
                  <a:srgbClr val="000000"/>
                </a:solidFill>
                <a:latin typeface="+mn-lt"/>
                <a:ea typeface="+mn-ea"/>
              </a:rPr>
              <a:t> </a:t>
            </a:r>
            <a:r>
              <a:rPr lang="ru-RU" sz="1600" b="0" strike="noStrike" spc="-1" dirty="0" err="1">
                <a:solidFill>
                  <a:srgbClr val="000000"/>
                </a:solidFill>
                <a:latin typeface="+mn-lt"/>
                <a:ea typeface="+mn-ea"/>
              </a:rPr>
              <a:t>triggered</a:t>
            </a:r>
            <a:r>
              <a:rPr lang="ru-RU" sz="1600" b="0" strike="noStrike" spc="-1" dirty="0">
                <a:solidFill>
                  <a:srgbClr val="000000"/>
                </a:solidFill>
                <a:latin typeface="+mn-lt"/>
                <a:ea typeface="+mn-ea"/>
              </a:rPr>
              <a:t>. It </a:t>
            </a:r>
            <a:r>
              <a:rPr lang="ru-RU" sz="1600" b="0" strike="noStrike" spc="-1" dirty="0" err="1">
                <a:solidFill>
                  <a:srgbClr val="000000"/>
                </a:solidFill>
                <a:latin typeface="+mn-lt"/>
                <a:ea typeface="+mn-ea"/>
              </a:rPr>
              <a:t>is</a:t>
            </a:r>
            <a:r>
              <a:rPr lang="ru-RU" sz="1600" b="0" strike="noStrike" spc="-1" dirty="0">
                <a:solidFill>
                  <a:srgbClr val="000000"/>
                </a:solidFill>
                <a:latin typeface="+mn-lt"/>
                <a:ea typeface="+mn-ea"/>
              </a:rPr>
              <a:t> </a:t>
            </a:r>
            <a:r>
              <a:rPr lang="ru-RU" sz="1600" b="0" strike="noStrike" spc="-1" dirty="0" err="1">
                <a:solidFill>
                  <a:srgbClr val="000000"/>
                </a:solidFill>
                <a:latin typeface="+mn-lt"/>
                <a:ea typeface="+mn-ea"/>
              </a:rPr>
              <a:t>acquired</a:t>
            </a:r>
            <a:r>
              <a:rPr lang="ru-RU" sz="1600" b="0" strike="noStrike" spc="-1" dirty="0">
                <a:solidFill>
                  <a:srgbClr val="000000"/>
                </a:solidFill>
                <a:latin typeface="+mn-lt"/>
                <a:ea typeface="+mn-ea"/>
              </a:rPr>
              <a:t> </a:t>
            </a:r>
            <a:r>
              <a:rPr lang="ru-RU" sz="1600" b="0" strike="noStrike" spc="-1" dirty="0" err="1">
                <a:solidFill>
                  <a:srgbClr val="000000"/>
                </a:solidFill>
                <a:latin typeface="+mn-lt"/>
                <a:ea typeface="+mn-ea"/>
              </a:rPr>
              <a:t>as</a:t>
            </a:r>
            <a:r>
              <a:rPr lang="ru-RU" sz="1600" b="0" strike="noStrike" spc="-1" dirty="0">
                <a:solidFill>
                  <a:srgbClr val="000000"/>
                </a:solidFill>
                <a:latin typeface="+mn-lt"/>
                <a:ea typeface="+mn-ea"/>
              </a:rPr>
              <a:t> a </a:t>
            </a:r>
            <a:r>
              <a:rPr lang="ru-RU" sz="1600" b="0" strike="noStrike" spc="-1" dirty="0" err="1">
                <a:solidFill>
                  <a:srgbClr val="000000"/>
                </a:solidFill>
                <a:latin typeface="+mn-lt"/>
                <a:ea typeface="+mn-ea"/>
              </a:rPr>
              <a:t>result</a:t>
            </a:r>
            <a:r>
              <a:rPr lang="ru-RU" sz="1600" b="0" strike="noStrike" spc="-1" dirty="0">
                <a:solidFill>
                  <a:srgbClr val="000000"/>
                </a:solidFill>
                <a:latin typeface="+mn-lt"/>
                <a:ea typeface="+mn-ea"/>
              </a:rPr>
              <a:t> </a:t>
            </a:r>
            <a:r>
              <a:rPr lang="ru-RU" sz="1600" b="0" strike="noStrike" spc="-1" dirty="0" err="1">
                <a:solidFill>
                  <a:srgbClr val="000000"/>
                </a:solidFill>
                <a:latin typeface="+mn-lt"/>
                <a:ea typeface="+mn-ea"/>
              </a:rPr>
              <a:t>of</a:t>
            </a:r>
            <a:r>
              <a:rPr lang="ru-RU" sz="1600" b="0" strike="noStrike" spc="-1" dirty="0">
                <a:solidFill>
                  <a:srgbClr val="000000"/>
                </a:solidFill>
                <a:latin typeface="+mn-lt"/>
                <a:ea typeface="+mn-ea"/>
              </a:rPr>
              <a:t> </a:t>
            </a:r>
            <a:r>
              <a:rPr lang="ru-RU" sz="1600" b="0" strike="noStrike" spc="-1" dirty="0" err="1">
                <a:solidFill>
                  <a:srgbClr val="000000"/>
                </a:solidFill>
                <a:latin typeface="+mn-lt"/>
                <a:ea typeface="+mn-ea"/>
              </a:rPr>
              <a:t>the</a:t>
            </a:r>
            <a:r>
              <a:rPr lang="ru-RU" sz="1600" b="0" strike="noStrike" spc="-1" dirty="0">
                <a:solidFill>
                  <a:srgbClr val="000000"/>
                </a:solidFill>
                <a:latin typeface="+mn-lt"/>
                <a:ea typeface="+mn-ea"/>
              </a:rPr>
              <a:t> </a:t>
            </a:r>
            <a:r>
              <a:rPr lang="ru-RU" sz="1600" b="0" strike="noStrike" spc="-1" dirty="0" err="1">
                <a:solidFill>
                  <a:srgbClr val="000000"/>
                </a:solidFill>
                <a:latin typeface="+mn-lt"/>
                <a:ea typeface="+mn-ea"/>
              </a:rPr>
              <a:t>body's</a:t>
            </a:r>
            <a:r>
              <a:rPr lang="ru-RU" sz="1600" b="0" strike="noStrike" spc="-1" dirty="0">
                <a:solidFill>
                  <a:srgbClr val="000000"/>
                </a:solidFill>
                <a:latin typeface="+mn-lt"/>
                <a:ea typeface="+mn-ea"/>
              </a:rPr>
              <a:t> </a:t>
            </a:r>
            <a:r>
              <a:rPr lang="ru-RU" sz="1600" b="0" strike="noStrike" spc="-1" dirty="0" err="1">
                <a:solidFill>
                  <a:srgbClr val="000000"/>
                </a:solidFill>
                <a:latin typeface="+mn-lt"/>
                <a:ea typeface="+mn-ea"/>
              </a:rPr>
              <a:t>contact</a:t>
            </a:r>
            <a:r>
              <a:rPr lang="ru-RU" sz="1600" b="0" strike="noStrike" spc="-1" dirty="0">
                <a:solidFill>
                  <a:srgbClr val="000000"/>
                </a:solidFill>
                <a:latin typeface="+mn-lt"/>
                <a:ea typeface="+mn-ea"/>
              </a:rPr>
              <a:t> </a:t>
            </a:r>
            <a:r>
              <a:rPr lang="ru-RU" sz="1600" b="0" strike="noStrike" spc="-1" dirty="0" err="1">
                <a:solidFill>
                  <a:srgbClr val="000000"/>
                </a:solidFill>
                <a:latin typeface="+mn-lt"/>
                <a:ea typeface="+mn-ea"/>
              </a:rPr>
              <a:t>with</a:t>
            </a:r>
            <a:r>
              <a:rPr lang="ru-RU" sz="1600" b="0" strike="noStrike" spc="-1" dirty="0">
                <a:solidFill>
                  <a:srgbClr val="000000"/>
                </a:solidFill>
                <a:latin typeface="+mn-lt"/>
                <a:ea typeface="+mn-ea"/>
              </a:rPr>
              <a:t> </a:t>
            </a:r>
            <a:r>
              <a:rPr lang="ru-RU" sz="1600" b="0" strike="noStrike" spc="-1" dirty="0" err="1">
                <a:solidFill>
                  <a:srgbClr val="000000"/>
                </a:solidFill>
                <a:latin typeface="+mn-lt"/>
                <a:ea typeface="+mn-ea"/>
              </a:rPr>
              <a:t>the</a:t>
            </a:r>
            <a:r>
              <a:rPr lang="ru-RU" sz="1600" b="0" strike="noStrike" spc="-1" dirty="0">
                <a:solidFill>
                  <a:srgbClr val="000000"/>
                </a:solidFill>
                <a:latin typeface="+mn-lt"/>
                <a:ea typeface="+mn-ea"/>
              </a:rPr>
              <a:t> </a:t>
            </a:r>
            <a:r>
              <a:rPr lang="ru-RU" sz="1600" b="0" strike="noStrike" spc="-1" dirty="0" err="1">
                <a:solidFill>
                  <a:srgbClr val="000000"/>
                </a:solidFill>
                <a:latin typeface="+mn-lt"/>
                <a:ea typeface="+mn-ea"/>
              </a:rPr>
              <a:t>antigen</a:t>
            </a:r>
            <a:r>
              <a:rPr lang="ru-RU" sz="1600" b="0" strike="noStrike" spc="-1" dirty="0">
                <a:solidFill>
                  <a:srgbClr val="000000"/>
                </a:solidFill>
                <a:latin typeface="+mn-lt"/>
                <a:ea typeface="+mn-ea"/>
              </a:rPr>
              <a:t> </a:t>
            </a:r>
            <a:r>
              <a:rPr lang="ru-RU" sz="1600" b="0" strike="noStrike" spc="-1" dirty="0" err="1">
                <a:solidFill>
                  <a:srgbClr val="000000"/>
                </a:solidFill>
                <a:latin typeface="+mn-lt"/>
                <a:ea typeface="+mn-ea"/>
              </a:rPr>
              <a:t>and</a:t>
            </a:r>
            <a:r>
              <a:rPr lang="ru-RU" sz="1600" b="0" strike="noStrike" spc="-1" dirty="0">
                <a:solidFill>
                  <a:srgbClr val="000000"/>
                </a:solidFill>
                <a:latin typeface="+mn-lt"/>
                <a:ea typeface="+mn-ea"/>
              </a:rPr>
              <a:t> </a:t>
            </a:r>
            <a:r>
              <a:rPr lang="ru-RU" sz="1600" b="0" strike="noStrike" spc="-1" dirty="0" err="1">
                <a:solidFill>
                  <a:srgbClr val="000000"/>
                </a:solidFill>
                <a:latin typeface="+mn-lt"/>
                <a:ea typeface="+mn-ea"/>
              </a:rPr>
              <a:t>is</a:t>
            </a:r>
            <a:r>
              <a:rPr lang="ru-RU" sz="1600" b="0" strike="noStrike" spc="-1" dirty="0">
                <a:solidFill>
                  <a:srgbClr val="000000"/>
                </a:solidFill>
                <a:latin typeface="+mn-lt"/>
                <a:ea typeface="+mn-ea"/>
              </a:rPr>
              <a:t> </a:t>
            </a:r>
            <a:r>
              <a:rPr lang="ru-RU" sz="1600" b="0" strike="noStrike" spc="-1" dirty="0" err="1">
                <a:solidFill>
                  <a:srgbClr val="000000"/>
                </a:solidFill>
                <a:latin typeface="+mn-lt"/>
                <a:ea typeface="+mn-ea"/>
              </a:rPr>
              <a:t>characterized</a:t>
            </a:r>
            <a:r>
              <a:rPr lang="ru-RU" sz="1600" b="0" strike="noStrike" spc="-1" dirty="0">
                <a:solidFill>
                  <a:srgbClr val="000000"/>
                </a:solidFill>
                <a:latin typeface="+mn-lt"/>
                <a:ea typeface="+mn-ea"/>
              </a:rPr>
              <a:t> </a:t>
            </a:r>
            <a:r>
              <a:rPr lang="ru-RU" sz="1600" b="0" strike="noStrike" spc="-1" dirty="0" err="1">
                <a:solidFill>
                  <a:srgbClr val="000000"/>
                </a:solidFill>
                <a:latin typeface="+mn-lt"/>
                <a:ea typeface="+mn-ea"/>
              </a:rPr>
              <a:t>by</a:t>
            </a:r>
            <a:r>
              <a:rPr lang="ru-RU" sz="1600" b="0" strike="noStrike" spc="-1" dirty="0">
                <a:solidFill>
                  <a:srgbClr val="000000"/>
                </a:solidFill>
                <a:latin typeface="+mn-lt"/>
                <a:ea typeface="+mn-ea"/>
              </a:rPr>
              <a:t> </a:t>
            </a:r>
            <a:r>
              <a:rPr lang="ru-RU" sz="1600" b="0" strike="noStrike" spc="-1" dirty="0" err="1">
                <a:solidFill>
                  <a:srgbClr val="000000"/>
                </a:solidFill>
                <a:latin typeface="+mn-lt"/>
                <a:ea typeface="+mn-ea"/>
              </a:rPr>
              <a:t>the</a:t>
            </a:r>
            <a:r>
              <a:rPr lang="ru-RU" sz="1600" b="0" strike="noStrike" spc="-1" dirty="0">
                <a:solidFill>
                  <a:srgbClr val="000000"/>
                </a:solidFill>
                <a:latin typeface="+mn-lt"/>
                <a:ea typeface="+mn-ea"/>
              </a:rPr>
              <a:t> </a:t>
            </a:r>
            <a:r>
              <a:rPr lang="ru-RU" sz="1600" b="0" strike="noStrike" spc="-1" dirty="0" err="1">
                <a:solidFill>
                  <a:srgbClr val="000000"/>
                </a:solidFill>
                <a:latin typeface="+mn-lt"/>
                <a:ea typeface="+mn-ea"/>
              </a:rPr>
              <a:t>formation</a:t>
            </a:r>
            <a:r>
              <a:rPr lang="ru-RU" sz="1600" b="0" strike="noStrike" spc="-1" dirty="0">
                <a:solidFill>
                  <a:srgbClr val="000000"/>
                </a:solidFill>
                <a:latin typeface="+mn-lt"/>
                <a:ea typeface="+mn-ea"/>
              </a:rPr>
              <a:t> </a:t>
            </a:r>
            <a:r>
              <a:rPr lang="ru-RU" sz="1600" b="0" strike="noStrike" spc="-1" dirty="0" err="1">
                <a:solidFill>
                  <a:srgbClr val="000000"/>
                </a:solidFill>
                <a:latin typeface="+mn-lt"/>
                <a:ea typeface="+mn-ea"/>
              </a:rPr>
              <a:t>of</a:t>
            </a:r>
            <a:r>
              <a:rPr lang="ru-RU" sz="1600" b="0" strike="noStrike" spc="-1" dirty="0">
                <a:solidFill>
                  <a:srgbClr val="000000"/>
                </a:solidFill>
                <a:latin typeface="+mn-lt"/>
                <a:ea typeface="+mn-ea"/>
              </a:rPr>
              <a:t> </a:t>
            </a:r>
            <a:r>
              <a:rPr lang="ru-RU" sz="1600" b="0" strike="noStrike" spc="-1" dirty="0" err="1">
                <a:solidFill>
                  <a:srgbClr val="000000"/>
                </a:solidFill>
                <a:latin typeface="+mn-lt"/>
                <a:ea typeface="+mn-ea"/>
              </a:rPr>
              <a:t>immunological</a:t>
            </a:r>
            <a:r>
              <a:rPr lang="ru-RU" sz="1600" b="0" strike="noStrike" spc="-1" dirty="0">
                <a:solidFill>
                  <a:srgbClr val="000000"/>
                </a:solidFill>
                <a:latin typeface="+mn-lt"/>
                <a:ea typeface="+mn-ea"/>
              </a:rPr>
              <a:t> </a:t>
            </a:r>
            <a:r>
              <a:rPr lang="ru-RU" sz="1600" b="0" strike="noStrike" spc="-1" dirty="0" err="1">
                <a:solidFill>
                  <a:srgbClr val="000000"/>
                </a:solidFill>
                <a:latin typeface="+mn-lt"/>
                <a:ea typeface="+mn-ea"/>
              </a:rPr>
              <a:t>memory</a:t>
            </a:r>
            <a:r>
              <a:rPr lang="ru-RU" sz="1600" b="0" strike="noStrike" spc="-1" dirty="0">
                <a:solidFill>
                  <a:srgbClr val="000000"/>
                </a:solidFill>
                <a:latin typeface="+mn-lt"/>
                <a:ea typeface="+mn-ea"/>
              </a:rPr>
              <a:t>. </a:t>
            </a:r>
            <a:r>
              <a:rPr lang="ru-RU" sz="1600" b="0" strike="noStrike" spc="-1" dirty="0" err="1">
                <a:solidFill>
                  <a:srgbClr val="000000"/>
                </a:solidFill>
                <a:latin typeface="+mn-lt"/>
                <a:ea typeface="+mn-ea"/>
              </a:rPr>
              <a:t>Cellular</a:t>
            </a:r>
            <a:r>
              <a:rPr lang="ru-RU" sz="1600" b="0" strike="noStrike" spc="-1" dirty="0">
                <a:solidFill>
                  <a:srgbClr val="000000"/>
                </a:solidFill>
                <a:latin typeface="+mn-lt"/>
                <a:ea typeface="+mn-ea"/>
              </a:rPr>
              <a:t> </a:t>
            </a:r>
            <a:r>
              <a:rPr lang="ru-RU" sz="1600" b="0" strike="noStrike" spc="-1" dirty="0" err="1">
                <a:solidFill>
                  <a:srgbClr val="000000"/>
                </a:solidFill>
                <a:latin typeface="+mn-lt"/>
                <a:ea typeface="+mn-ea"/>
              </a:rPr>
              <a:t>carriers</a:t>
            </a:r>
            <a:r>
              <a:rPr lang="ru-RU" sz="1600" b="0" strike="noStrike" spc="-1" dirty="0">
                <a:solidFill>
                  <a:srgbClr val="000000"/>
                </a:solidFill>
                <a:latin typeface="+mn-lt"/>
                <a:ea typeface="+mn-ea"/>
              </a:rPr>
              <a:t> </a:t>
            </a:r>
            <a:r>
              <a:rPr lang="ru-RU" sz="1600" b="0" strike="noStrike" spc="-1" dirty="0" err="1">
                <a:solidFill>
                  <a:srgbClr val="000000"/>
                </a:solidFill>
                <a:latin typeface="+mn-lt"/>
                <a:ea typeface="+mn-ea"/>
              </a:rPr>
              <a:t>of</a:t>
            </a:r>
            <a:r>
              <a:rPr lang="ru-RU" sz="1600" b="0" strike="noStrike" spc="-1" dirty="0">
                <a:solidFill>
                  <a:srgbClr val="000000"/>
                </a:solidFill>
                <a:latin typeface="+mn-lt"/>
                <a:ea typeface="+mn-ea"/>
              </a:rPr>
              <a:t> </a:t>
            </a:r>
            <a:r>
              <a:rPr lang="ru-RU" sz="1600" b="0" strike="noStrike" spc="-1" dirty="0" err="1">
                <a:solidFill>
                  <a:srgbClr val="000000"/>
                </a:solidFill>
                <a:latin typeface="+mn-lt"/>
                <a:ea typeface="+mn-ea"/>
              </a:rPr>
              <a:t>acquired</a:t>
            </a:r>
            <a:r>
              <a:rPr lang="ru-RU" sz="1600" b="0" strike="noStrike" spc="-1" dirty="0">
                <a:solidFill>
                  <a:srgbClr val="000000"/>
                </a:solidFill>
                <a:latin typeface="+mn-lt"/>
                <a:ea typeface="+mn-ea"/>
              </a:rPr>
              <a:t> </a:t>
            </a:r>
            <a:r>
              <a:rPr lang="ru-RU" sz="1600" b="0" strike="noStrike" spc="-1" dirty="0" err="1">
                <a:solidFill>
                  <a:srgbClr val="000000"/>
                </a:solidFill>
                <a:latin typeface="+mn-lt"/>
                <a:ea typeface="+mn-ea"/>
              </a:rPr>
              <a:t>immunity</a:t>
            </a:r>
            <a:r>
              <a:rPr lang="ru-RU" sz="1600" b="0" strike="noStrike" spc="-1" dirty="0">
                <a:solidFill>
                  <a:srgbClr val="000000"/>
                </a:solidFill>
                <a:latin typeface="+mn-lt"/>
                <a:ea typeface="+mn-ea"/>
              </a:rPr>
              <a:t> </a:t>
            </a:r>
            <a:r>
              <a:rPr lang="ru-RU" sz="1600" b="0" strike="noStrike" spc="-1" dirty="0" err="1">
                <a:solidFill>
                  <a:srgbClr val="000000"/>
                </a:solidFill>
                <a:latin typeface="+mn-lt"/>
                <a:ea typeface="+mn-ea"/>
              </a:rPr>
              <a:t>are</a:t>
            </a:r>
            <a:r>
              <a:rPr lang="ru-RU" sz="1600" b="0" strike="noStrike" spc="-1" dirty="0">
                <a:solidFill>
                  <a:srgbClr val="000000"/>
                </a:solidFill>
                <a:latin typeface="+mn-lt"/>
                <a:ea typeface="+mn-ea"/>
              </a:rPr>
              <a:t> </a:t>
            </a:r>
            <a:r>
              <a:rPr lang="ru-RU" sz="1600" b="0" strike="noStrike" spc="-1" dirty="0" err="1">
                <a:solidFill>
                  <a:srgbClr val="000000"/>
                </a:solidFill>
                <a:latin typeface="+mn-lt"/>
                <a:ea typeface="+mn-ea"/>
              </a:rPr>
              <a:t>lymphocytes</a:t>
            </a:r>
            <a:r>
              <a:rPr lang="ru-RU" sz="1600" b="0" strike="noStrike" spc="-1" dirty="0">
                <a:solidFill>
                  <a:srgbClr val="000000"/>
                </a:solidFill>
                <a:latin typeface="+mn-lt"/>
                <a:ea typeface="+mn-ea"/>
              </a:rPr>
              <a:t> (T- </a:t>
            </a:r>
            <a:r>
              <a:rPr lang="ru-RU" sz="1600" b="0" strike="noStrike" spc="-1" dirty="0" err="1">
                <a:solidFill>
                  <a:srgbClr val="000000"/>
                </a:solidFill>
                <a:latin typeface="+mn-lt"/>
                <a:ea typeface="+mn-ea"/>
              </a:rPr>
              <a:t>and</a:t>
            </a:r>
            <a:r>
              <a:rPr lang="ru-RU" sz="1600" b="0" strike="noStrike" spc="-1" dirty="0">
                <a:solidFill>
                  <a:srgbClr val="000000"/>
                </a:solidFill>
                <a:latin typeface="+mn-lt"/>
                <a:ea typeface="+mn-ea"/>
              </a:rPr>
              <a:t> B-</a:t>
            </a:r>
            <a:r>
              <a:rPr lang="ru-RU" sz="1600" b="0" strike="noStrike" spc="-1" dirty="0" err="1">
                <a:solidFill>
                  <a:srgbClr val="000000"/>
                </a:solidFill>
                <a:latin typeface="+mn-lt"/>
                <a:ea typeface="+mn-ea"/>
              </a:rPr>
              <a:t>lymphocytes</a:t>
            </a:r>
            <a:r>
              <a:rPr lang="ru-RU" sz="1600" b="0" strike="noStrike" spc="-1" dirty="0">
                <a:solidFill>
                  <a:srgbClr val="000000"/>
                </a:solidFill>
                <a:latin typeface="+mn-lt"/>
                <a:ea typeface="+mn-ea"/>
              </a:rPr>
              <a:t>). </a:t>
            </a:r>
            <a:r>
              <a:rPr lang="ru-RU" sz="1600" b="0" strike="noStrike" spc="-1" dirty="0" err="1">
                <a:solidFill>
                  <a:srgbClr val="000000"/>
                </a:solidFill>
                <a:latin typeface="+mn-lt"/>
                <a:ea typeface="+mn-ea"/>
              </a:rPr>
              <a:t>Acquired</a:t>
            </a:r>
            <a:r>
              <a:rPr lang="ru-RU" sz="1600" b="0" strike="noStrike" spc="-1" dirty="0">
                <a:solidFill>
                  <a:srgbClr val="000000"/>
                </a:solidFill>
                <a:latin typeface="+mn-lt"/>
                <a:ea typeface="+mn-ea"/>
              </a:rPr>
              <a:t> (</a:t>
            </a:r>
            <a:r>
              <a:rPr lang="ru-RU" sz="1600" b="0" strike="noStrike" spc="-1" dirty="0" err="1">
                <a:solidFill>
                  <a:srgbClr val="000000"/>
                </a:solidFill>
                <a:latin typeface="+mn-lt"/>
                <a:ea typeface="+mn-ea"/>
              </a:rPr>
              <a:t>specific</a:t>
            </a:r>
            <a:r>
              <a:rPr lang="ru-RU" sz="1600" b="0" strike="noStrike" spc="-1" dirty="0">
                <a:solidFill>
                  <a:srgbClr val="000000"/>
                </a:solidFill>
                <a:latin typeface="+mn-lt"/>
                <a:ea typeface="+mn-ea"/>
              </a:rPr>
              <a:t>) </a:t>
            </a:r>
            <a:r>
              <a:rPr lang="ru-RU" sz="1600" b="0" strike="noStrike" spc="-1" dirty="0" err="1">
                <a:solidFill>
                  <a:srgbClr val="000000"/>
                </a:solidFill>
                <a:latin typeface="+mn-lt"/>
                <a:ea typeface="+mn-ea"/>
              </a:rPr>
              <a:t>immunity</a:t>
            </a:r>
            <a:r>
              <a:rPr lang="ru-RU" sz="1600" b="0" strike="noStrike" spc="-1" dirty="0">
                <a:solidFill>
                  <a:srgbClr val="000000"/>
                </a:solidFill>
                <a:latin typeface="+mn-lt"/>
                <a:ea typeface="+mn-ea"/>
              </a:rPr>
              <a:t>, </a:t>
            </a:r>
            <a:r>
              <a:rPr lang="ru-RU" sz="1600" b="0" strike="noStrike" spc="-1" dirty="0" err="1">
                <a:solidFill>
                  <a:srgbClr val="000000"/>
                </a:solidFill>
                <a:latin typeface="+mn-lt"/>
                <a:ea typeface="+mn-ea"/>
              </a:rPr>
              <a:t>in</a:t>
            </a:r>
            <a:r>
              <a:rPr lang="ru-RU" sz="1600" b="0" strike="noStrike" spc="-1" dirty="0">
                <a:solidFill>
                  <a:srgbClr val="000000"/>
                </a:solidFill>
                <a:latin typeface="+mn-lt"/>
                <a:ea typeface="+mn-ea"/>
              </a:rPr>
              <a:t> </a:t>
            </a:r>
            <a:r>
              <a:rPr lang="ru-RU" sz="1600" b="0" strike="noStrike" spc="-1" dirty="0" err="1">
                <a:solidFill>
                  <a:srgbClr val="000000"/>
                </a:solidFill>
                <a:latin typeface="+mn-lt"/>
                <a:ea typeface="+mn-ea"/>
              </a:rPr>
              <a:t>contrast</a:t>
            </a:r>
            <a:r>
              <a:rPr lang="ru-RU" sz="1600" b="0" strike="noStrike" spc="-1" dirty="0">
                <a:solidFill>
                  <a:srgbClr val="000000"/>
                </a:solidFill>
                <a:latin typeface="+mn-lt"/>
                <a:ea typeface="+mn-ea"/>
              </a:rPr>
              <a:t> </a:t>
            </a:r>
            <a:r>
              <a:rPr lang="ru-RU" sz="1600" b="0" strike="noStrike" spc="-1" dirty="0" err="1">
                <a:solidFill>
                  <a:srgbClr val="000000"/>
                </a:solidFill>
                <a:latin typeface="+mn-lt"/>
                <a:ea typeface="+mn-ea"/>
              </a:rPr>
              <a:t>to</a:t>
            </a:r>
            <a:r>
              <a:rPr lang="ru-RU" sz="1600" b="0" strike="noStrike" spc="-1" dirty="0">
                <a:solidFill>
                  <a:srgbClr val="000000"/>
                </a:solidFill>
                <a:latin typeface="+mn-lt"/>
                <a:ea typeface="+mn-ea"/>
              </a:rPr>
              <a:t> </a:t>
            </a:r>
            <a:r>
              <a:rPr lang="ru-RU" sz="1600" b="0" strike="noStrike" spc="-1" dirty="0" err="1">
                <a:solidFill>
                  <a:srgbClr val="000000"/>
                </a:solidFill>
                <a:latin typeface="+mn-lt"/>
                <a:ea typeface="+mn-ea"/>
              </a:rPr>
              <a:t>congenital</a:t>
            </a:r>
            <a:r>
              <a:rPr lang="ru-RU" sz="1600" b="0" strike="noStrike" spc="-1" dirty="0">
                <a:solidFill>
                  <a:srgbClr val="000000"/>
                </a:solidFill>
                <a:latin typeface="+mn-lt"/>
                <a:ea typeface="+mn-ea"/>
              </a:rPr>
              <a:t>, </a:t>
            </a:r>
            <a:r>
              <a:rPr lang="ru-RU" sz="1600" b="0" strike="noStrike" spc="-1" dirty="0" err="1">
                <a:solidFill>
                  <a:srgbClr val="000000"/>
                </a:solidFill>
                <a:latin typeface="+mn-lt"/>
                <a:ea typeface="+mn-ea"/>
              </a:rPr>
              <a:t>is</a:t>
            </a:r>
            <a:r>
              <a:rPr lang="ru-RU" sz="1600" b="0" strike="noStrike" spc="-1" dirty="0">
                <a:solidFill>
                  <a:srgbClr val="000000"/>
                </a:solidFill>
                <a:latin typeface="+mn-lt"/>
                <a:ea typeface="+mn-ea"/>
              </a:rPr>
              <a:t> </a:t>
            </a:r>
            <a:r>
              <a:rPr lang="ru-RU" sz="1600" b="0" strike="noStrike" spc="-1" dirty="0" err="1">
                <a:solidFill>
                  <a:srgbClr val="000000"/>
                </a:solidFill>
                <a:latin typeface="+mn-lt"/>
                <a:ea typeface="+mn-ea"/>
              </a:rPr>
              <a:t>formed</a:t>
            </a:r>
            <a:r>
              <a:rPr lang="ru-RU" sz="1600" b="0" strike="noStrike" spc="-1" dirty="0">
                <a:solidFill>
                  <a:srgbClr val="000000"/>
                </a:solidFill>
                <a:latin typeface="+mn-lt"/>
                <a:ea typeface="+mn-ea"/>
              </a:rPr>
              <a:t> </a:t>
            </a:r>
            <a:r>
              <a:rPr lang="ru-RU" sz="1600" b="0" strike="noStrike" spc="-1" dirty="0" err="1">
                <a:solidFill>
                  <a:srgbClr val="000000"/>
                </a:solidFill>
                <a:latin typeface="+mn-lt"/>
                <a:ea typeface="+mn-ea"/>
              </a:rPr>
              <a:t>throughout</a:t>
            </a:r>
            <a:r>
              <a:rPr lang="ru-RU" sz="1600" b="0" strike="noStrike" spc="-1" dirty="0">
                <a:solidFill>
                  <a:srgbClr val="000000"/>
                </a:solidFill>
                <a:latin typeface="+mn-lt"/>
                <a:ea typeface="+mn-ea"/>
              </a:rPr>
              <a:t> a </a:t>
            </a:r>
            <a:r>
              <a:rPr lang="ru-RU" sz="1600" b="0" strike="noStrike" spc="-1" dirty="0" err="1">
                <a:solidFill>
                  <a:srgbClr val="000000"/>
                </a:solidFill>
                <a:latin typeface="+mn-lt"/>
                <a:ea typeface="+mn-ea"/>
              </a:rPr>
              <a:t>person's</a:t>
            </a:r>
            <a:r>
              <a:rPr lang="ru-RU" sz="1600" b="0" strike="noStrike" spc="-1" dirty="0">
                <a:solidFill>
                  <a:srgbClr val="000000"/>
                </a:solidFill>
                <a:latin typeface="+mn-lt"/>
                <a:ea typeface="+mn-ea"/>
              </a:rPr>
              <a:t> </a:t>
            </a:r>
            <a:r>
              <a:rPr lang="ru-RU" sz="1600" b="0" strike="noStrike" spc="-1" dirty="0" err="1">
                <a:solidFill>
                  <a:srgbClr val="000000"/>
                </a:solidFill>
                <a:latin typeface="+mn-lt"/>
                <a:ea typeface="+mn-ea"/>
              </a:rPr>
              <a:t>life</a:t>
            </a:r>
            <a:r>
              <a:rPr lang="ru-RU" sz="1600" b="0" strike="noStrike" spc="-1" dirty="0">
                <a:solidFill>
                  <a:srgbClr val="000000"/>
                </a:solidFill>
                <a:latin typeface="+mn-lt"/>
                <a:ea typeface="+mn-ea"/>
              </a:rPr>
              <a:t>. It </a:t>
            </a:r>
            <a:r>
              <a:rPr lang="ru-RU" sz="1600" b="0" strike="noStrike" spc="-1" dirty="0" err="1">
                <a:solidFill>
                  <a:srgbClr val="000000"/>
                </a:solidFill>
                <a:latin typeface="+mn-lt"/>
                <a:ea typeface="+mn-ea"/>
              </a:rPr>
              <a:t>can</a:t>
            </a:r>
            <a:r>
              <a:rPr lang="ru-RU" sz="1600" b="0" strike="noStrike" spc="-1" dirty="0">
                <a:solidFill>
                  <a:srgbClr val="000000"/>
                </a:solidFill>
                <a:latin typeface="+mn-lt"/>
                <a:ea typeface="+mn-ea"/>
              </a:rPr>
              <a:t> </a:t>
            </a:r>
            <a:r>
              <a:rPr lang="ru-RU" sz="1600" b="0" strike="noStrike" spc="-1" dirty="0" err="1">
                <a:solidFill>
                  <a:srgbClr val="000000"/>
                </a:solidFill>
                <a:latin typeface="+mn-lt"/>
                <a:ea typeface="+mn-ea"/>
              </a:rPr>
              <a:t>occur</a:t>
            </a:r>
            <a:r>
              <a:rPr lang="ru-RU" sz="1600" b="0" strike="noStrike" spc="-1" dirty="0">
                <a:solidFill>
                  <a:srgbClr val="000000"/>
                </a:solidFill>
                <a:latin typeface="+mn-lt"/>
                <a:ea typeface="+mn-ea"/>
              </a:rPr>
              <a:t> </a:t>
            </a:r>
            <a:r>
              <a:rPr lang="ru-RU" sz="1600" b="0" strike="noStrike" spc="-1" dirty="0" err="1">
                <a:solidFill>
                  <a:srgbClr val="000000"/>
                </a:solidFill>
                <a:latin typeface="+mn-lt"/>
                <a:ea typeface="+mn-ea"/>
              </a:rPr>
              <a:t>after</a:t>
            </a:r>
            <a:r>
              <a:rPr lang="ru-RU" sz="1600" b="0" strike="noStrike" spc="-1" dirty="0">
                <a:solidFill>
                  <a:srgbClr val="000000"/>
                </a:solidFill>
                <a:latin typeface="+mn-lt"/>
                <a:ea typeface="+mn-ea"/>
              </a:rPr>
              <a:t> a </a:t>
            </a:r>
            <a:r>
              <a:rPr lang="ru-RU" sz="1600" b="0" strike="noStrike" spc="-1" dirty="0" err="1">
                <a:solidFill>
                  <a:srgbClr val="000000"/>
                </a:solidFill>
                <a:latin typeface="+mn-lt"/>
                <a:ea typeface="+mn-ea"/>
              </a:rPr>
              <a:t>disease</a:t>
            </a:r>
            <a:r>
              <a:rPr lang="ru-RU" sz="1600" b="0" strike="noStrike" spc="-1" dirty="0">
                <a:solidFill>
                  <a:srgbClr val="000000"/>
                </a:solidFill>
                <a:latin typeface="+mn-lt"/>
                <a:ea typeface="+mn-ea"/>
              </a:rPr>
              <a:t> (</a:t>
            </a:r>
            <a:r>
              <a:rPr lang="ru-RU" sz="1600" b="0" strike="noStrike" spc="-1" dirty="0" err="1">
                <a:solidFill>
                  <a:srgbClr val="000000"/>
                </a:solidFill>
                <a:latin typeface="+mn-lt"/>
                <a:ea typeface="+mn-ea"/>
              </a:rPr>
              <a:t>active</a:t>
            </a:r>
            <a:r>
              <a:rPr lang="ru-RU" sz="1600" b="0" strike="noStrike" spc="-1" dirty="0">
                <a:solidFill>
                  <a:srgbClr val="000000"/>
                </a:solidFill>
                <a:latin typeface="+mn-lt"/>
                <a:ea typeface="+mn-ea"/>
              </a:rPr>
              <a:t> </a:t>
            </a:r>
            <a:r>
              <a:rPr lang="ru-RU" sz="1600" b="0" strike="noStrike" spc="-1" dirty="0" err="1">
                <a:solidFill>
                  <a:srgbClr val="000000"/>
                </a:solidFill>
                <a:latin typeface="+mn-lt"/>
                <a:ea typeface="+mn-ea"/>
              </a:rPr>
              <a:t>natural</a:t>
            </a:r>
            <a:r>
              <a:rPr lang="ru-RU" sz="1600" b="0" strike="noStrike" spc="-1" dirty="0">
                <a:solidFill>
                  <a:srgbClr val="000000"/>
                </a:solidFill>
                <a:latin typeface="+mn-lt"/>
                <a:ea typeface="+mn-ea"/>
              </a:rPr>
              <a:t>) </a:t>
            </a:r>
            <a:r>
              <a:rPr lang="ru-RU" sz="1600" b="0" strike="noStrike" spc="-1" dirty="0" err="1">
                <a:solidFill>
                  <a:srgbClr val="000000"/>
                </a:solidFill>
                <a:latin typeface="+mn-lt"/>
                <a:ea typeface="+mn-ea"/>
              </a:rPr>
              <a:t>or</a:t>
            </a:r>
            <a:r>
              <a:rPr lang="ru-RU" sz="1600" b="0" strike="noStrike" spc="-1" dirty="0">
                <a:solidFill>
                  <a:srgbClr val="000000"/>
                </a:solidFill>
                <a:latin typeface="+mn-lt"/>
                <a:ea typeface="+mn-ea"/>
              </a:rPr>
              <a:t> </a:t>
            </a:r>
            <a:r>
              <a:rPr lang="ru-RU" sz="1600" b="0" strike="noStrike" spc="-1" dirty="0" err="1">
                <a:solidFill>
                  <a:srgbClr val="000000"/>
                </a:solidFill>
                <a:latin typeface="+mn-lt"/>
                <a:ea typeface="+mn-ea"/>
              </a:rPr>
              <a:t>after</a:t>
            </a:r>
            <a:r>
              <a:rPr lang="ru-RU" sz="1600" b="0" strike="noStrike" spc="-1" dirty="0">
                <a:solidFill>
                  <a:srgbClr val="000000"/>
                </a:solidFill>
                <a:latin typeface="+mn-lt"/>
                <a:ea typeface="+mn-ea"/>
              </a:rPr>
              <a:t> </a:t>
            </a:r>
            <a:r>
              <a:rPr lang="ru-RU" sz="1600" b="0" strike="noStrike" spc="-1" dirty="0" err="1">
                <a:solidFill>
                  <a:srgbClr val="000000"/>
                </a:solidFill>
                <a:latin typeface="+mn-lt"/>
                <a:ea typeface="+mn-ea"/>
              </a:rPr>
              <a:t>vaccination</a:t>
            </a:r>
            <a:r>
              <a:rPr lang="ru-RU" sz="1600" b="0" strike="noStrike" spc="-1" dirty="0">
                <a:solidFill>
                  <a:srgbClr val="000000"/>
                </a:solidFill>
                <a:latin typeface="+mn-lt"/>
                <a:ea typeface="+mn-ea"/>
              </a:rPr>
              <a:t> (</a:t>
            </a:r>
            <a:r>
              <a:rPr lang="ru-RU" sz="1600" b="0" strike="noStrike" spc="-1" dirty="0" err="1">
                <a:solidFill>
                  <a:srgbClr val="000000"/>
                </a:solidFill>
                <a:latin typeface="+mn-lt"/>
                <a:ea typeface="+mn-ea"/>
              </a:rPr>
              <a:t>active</a:t>
            </a:r>
            <a:r>
              <a:rPr lang="ru-RU" sz="1600" b="0" strike="noStrike" spc="-1" dirty="0">
                <a:solidFill>
                  <a:srgbClr val="000000"/>
                </a:solidFill>
                <a:latin typeface="+mn-lt"/>
                <a:ea typeface="+mn-ea"/>
              </a:rPr>
              <a:t> </a:t>
            </a:r>
            <a:r>
              <a:rPr lang="ru-RU" sz="1600" b="0" strike="noStrike" spc="-1" dirty="0" err="1">
                <a:solidFill>
                  <a:srgbClr val="000000"/>
                </a:solidFill>
                <a:latin typeface="+mn-lt"/>
                <a:ea typeface="+mn-ea"/>
              </a:rPr>
              <a:t>artificial</a:t>
            </a:r>
            <a:r>
              <a:rPr lang="ru-RU" sz="1600" b="0" strike="noStrike" spc="-1" dirty="0">
                <a:solidFill>
                  <a:srgbClr val="000000"/>
                </a:solidFill>
                <a:latin typeface="+mn-lt"/>
                <a:ea typeface="+mn-ea"/>
              </a:rPr>
              <a:t>).</a:t>
            </a:r>
            <a:endParaRPr lang="ru-RU" sz="1600" b="0" strike="noStrike" spc="-1" dirty="0">
              <a:latin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 name="PlaceHolder 1"/>
          <p:cNvSpPr>
            <a:spLocks noGrp="1" noRot="1" noChangeAspect="1"/>
          </p:cNvSpPr>
          <p:nvPr>
            <p:ph type="sldImg"/>
          </p:nvPr>
        </p:nvSpPr>
        <p:spPr>
          <a:xfrm>
            <a:off x="381000" y="685800"/>
            <a:ext cx="6096000" cy="3429000"/>
          </a:xfrm>
          <a:prstGeom prst="rect">
            <a:avLst/>
          </a:prstGeom>
        </p:spPr>
      </p:sp>
      <p:sp>
        <p:nvSpPr>
          <p:cNvPr id="371" name="PlaceHolder 2"/>
          <p:cNvSpPr>
            <a:spLocks noGrp="1"/>
          </p:cNvSpPr>
          <p:nvPr>
            <p:ph type="body"/>
          </p:nvPr>
        </p:nvSpPr>
        <p:spPr>
          <a:xfrm>
            <a:off x="914400" y="4343400"/>
            <a:ext cx="5028480" cy="4114080"/>
          </a:xfrm>
          <a:prstGeom prst="rect">
            <a:avLst/>
          </a:prstGeom>
        </p:spPr>
        <p:txBody>
          <a:bodyPr lIns="90000" tIns="45000" rIns="90000" bIns="45000">
            <a:noAutofit/>
          </a:bodyPr>
          <a:lstStyle/>
          <a:p>
            <a:pPr marL="216000" indent="-216000">
              <a:lnSpc>
                <a:spcPct val="100000"/>
              </a:lnSpc>
            </a:pPr>
            <a:r>
              <a:rPr lang="ru-RU" sz="1600" b="0" strike="noStrike" spc="-1">
                <a:solidFill>
                  <a:srgbClr val="000000"/>
                </a:solidFill>
                <a:latin typeface="+mn-lt"/>
                <a:ea typeface="+mn-ea"/>
              </a:rPr>
              <a:t>What can be done to strengthen immunity right now? Start doing what you can do for nutritional support with the new Coral Club Pack!</a:t>
            </a:r>
            <a:endParaRPr lang="ru-RU" sz="1600" b="0" strike="noStrike" spc="-1">
              <a:latin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 name="PlaceHolder 1"/>
          <p:cNvSpPr>
            <a:spLocks noGrp="1" noRot="1" noChangeAspect="1"/>
          </p:cNvSpPr>
          <p:nvPr>
            <p:ph type="sldImg"/>
          </p:nvPr>
        </p:nvSpPr>
        <p:spPr>
          <a:xfrm>
            <a:off x="381000" y="685800"/>
            <a:ext cx="6096000" cy="3429000"/>
          </a:xfrm>
          <a:prstGeom prst="rect">
            <a:avLst/>
          </a:prstGeom>
        </p:spPr>
      </p:sp>
      <p:sp>
        <p:nvSpPr>
          <p:cNvPr id="373" name="PlaceHolder 2"/>
          <p:cNvSpPr>
            <a:spLocks noGrp="1"/>
          </p:cNvSpPr>
          <p:nvPr>
            <p:ph type="body"/>
          </p:nvPr>
        </p:nvSpPr>
        <p:spPr>
          <a:xfrm>
            <a:off x="914400" y="4343400"/>
            <a:ext cx="5028480" cy="4114080"/>
          </a:xfrm>
          <a:prstGeom prst="rect">
            <a:avLst/>
          </a:prstGeom>
        </p:spPr>
        <p:txBody>
          <a:bodyPr lIns="90000" tIns="45000" rIns="90000" bIns="45000">
            <a:noAutofit/>
          </a:bodyPr>
          <a:lstStyle/>
          <a:p>
            <a:pPr marL="216000" indent="-216000">
              <a:lnSpc>
                <a:spcPct val="100000"/>
              </a:lnSpc>
            </a:pPr>
            <a:r>
              <a:rPr lang="ru-RU" sz="1600" b="0" strike="noStrike" spc="-1" dirty="0" err="1">
                <a:solidFill>
                  <a:srgbClr val="000000"/>
                </a:solidFill>
                <a:latin typeface="+mn-lt"/>
                <a:ea typeface="+mn-ea"/>
              </a:rPr>
              <a:t>Epidemiological</a:t>
            </a:r>
            <a:r>
              <a:rPr lang="ru-RU" sz="1600" b="0" strike="noStrike" spc="-1" dirty="0">
                <a:solidFill>
                  <a:srgbClr val="000000"/>
                </a:solidFill>
                <a:latin typeface="+mn-lt"/>
                <a:ea typeface="+mn-ea"/>
              </a:rPr>
              <a:t> </a:t>
            </a:r>
            <a:r>
              <a:rPr lang="ru-RU" sz="1600" b="0" strike="noStrike" spc="-1" dirty="0" err="1">
                <a:solidFill>
                  <a:srgbClr val="000000"/>
                </a:solidFill>
                <a:latin typeface="+mn-lt"/>
                <a:ea typeface="+mn-ea"/>
              </a:rPr>
              <a:t>studies</a:t>
            </a:r>
            <a:r>
              <a:rPr lang="ru-RU" sz="1600" b="0" strike="noStrike" spc="-1" dirty="0">
                <a:solidFill>
                  <a:srgbClr val="000000"/>
                </a:solidFill>
                <a:latin typeface="+mn-lt"/>
                <a:ea typeface="+mn-ea"/>
              </a:rPr>
              <a:t> </a:t>
            </a:r>
            <a:r>
              <a:rPr lang="ru-RU" sz="1600" b="0" strike="noStrike" spc="-1" dirty="0" err="1">
                <a:solidFill>
                  <a:srgbClr val="000000"/>
                </a:solidFill>
                <a:latin typeface="+mn-lt"/>
                <a:ea typeface="+mn-ea"/>
              </a:rPr>
              <a:t>show</a:t>
            </a:r>
            <a:r>
              <a:rPr lang="ru-RU" sz="1600" b="0" strike="noStrike" spc="-1" dirty="0">
                <a:solidFill>
                  <a:srgbClr val="000000"/>
                </a:solidFill>
                <a:latin typeface="+mn-lt"/>
                <a:ea typeface="+mn-ea"/>
              </a:rPr>
              <a:t> </a:t>
            </a:r>
            <a:r>
              <a:rPr lang="ru-RU" sz="1600" b="0" strike="noStrike" spc="-1" dirty="0" err="1">
                <a:solidFill>
                  <a:srgbClr val="000000"/>
                </a:solidFill>
                <a:latin typeface="+mn-lt"/>
                <a:ea typeface="+mn-ea"/>
              </a:rPr>
              <a:t>that</a:t>
            </a:r>
            <a:r>
              <a:rPr lang="ru-RU" sz="1600" b="0" strike="noStrike" spc="-1" dirty="0">
                <a:solidFill>
                  <a:srgbClr val="000000"/>
                </a:solidFill>
                <a:latin typeface="+mn-lt"/>
                <a:ea typeface="+mn-ea"/>
              </a:rPr>
              <a:t> </a:t>
            </a:r>
            <a:r>
              <a:rPr lang="ru-RU" sz="1600" b="0" strike="noStrike" spc="-1" dirty="0" err="1">
                <a:solidFill>
                  <a:srgbClr val="000000"/>
                </a:solidFill>
                <a:latin typeface="+mn-lt"/>
                <a:ea typeface="+mn-ea"/>
              </a:rPr>
              <a:t>vitamin</a:t>
            </a:r>
            <a:r>
              <a:rPr lang="ru-RU" sz="1600" b="0" strike="noStrike" spc="-1" dirty="0">
                <a:solidFill>
                  <a:srgbClr val="000000"/>
                </a:solidFill>
                <a:latin typeface="+mn-lt"/>
                <a:ea typeface="+mn-ea"/>
              </a:rPr>
              <a:t> C </a:t>
            </a:r>
            <a:r>
              <a:rPr lang="ru-RU" sz="1600" b="0" strike="noStrike" spc="-1" dirty="0" err="1">
                <a:solidFill>
                  <a:srgbClr val="000000"/>
                </a:solidFill>
                <a:latin typeface="+mn-lt"/>
                <a:ea typeface="+mn-ea"/>
              </a:rPr>
              <a:t>deficiency</a:t>
            </a:r>
            <a:r>
              <a:rPr lang="ru-RU" sz="1600" b="0" strike="noStrike" spc="-1" dirty="0">
                <a:solidFill>
                  <a:srgbClr val="000000"/>
                </a:solidFill>
                <a:latin typeface="+mn-lt"/>
                <a:ea typeface="+mn-ea"/>
              </a:rPr>
              <a:t> </a:t>
            </a:r>
            <a:r>
              <a:rPr lang="ru-RU" sz="1600" b="0" strike="noStrike" spc="-1" dirty="0" err="1">
                <a:solidFill>
                  <a:srgbClr val="000000"/>
                </a:solidFill>
                <a:latin typeface="+mn-lt"/>
                <a:ea typeface="+mn-ea"/>
              </a:rPr>
              <a:t>is</a:t>
            </a:r>
            <a:r>
              <a:rPr lang="ru-RU" sz="1600" b="0" strike="noStrike" spc="-1" dirty="0">
                <a:solidFill>
                  <a:srgbClr val="000000"/>
                </a:solidFill>
                <a:latin typeface="+mn-lt"/>
                <a:ea typeface="+mn-ea"/>
              </a:rPr>
              <a:t> </a:t>
            </a:r>
            <a:r>
              <a:rPr lang="ru-RU" sz="1600" b="0" strike="noStrike" spc="-1" dirty="0" err="1">
                <a:solidFill>
                  <a:srgbClr val="000000"/>
                </a:solidFill>
                <a:latin typeface="+mn-lt"/>
                <a:ea typeface="+mn-ea"/>
              </a:rPr>
              <a:t>still</a:t>
            </a:r>
            <a:r>
              <a:rPr lang="ru-RU" sz="1600" b="0" strike="noStrike" spc="-1" dirty="0">
                <a:solidFill>
                  <a:srgbClr val="000000"/>
                </a:solidFill>
                <a:latin typeface="+mn-lt"/>
                <a:ea typeface="+mn-ea"/>
              </a:rPr>
              <a:t> </a:t>
            </a:r>
            <a:r>
              <a:rPr lang="ru-RU" sz="1600" b="0" strike="noStrike" spc="-1" dirty="0" err="1">
                <a:solidFill>
                  <a:srgbClr val="000000"/>
                </a:solidFill>
                <a:latin typeface="+mn-lt"/>
                <a:ea typeface="+mn-ea"/>
              </a:rPr>
              <a:t>relatively</a:t>
            </a:r>
            <a:r>
              <a:rPr lang="ru-RU" sz="1600" b="0" strike="noStrike" spc="-1" dirty="0">
                <a:solidFill>
                  <a:srgbClr val="000000"/>
                </a:solidFill>
                <a:latin typeface="+mn-lt"/>
                <a:ea typeface="+mn-ea"/>
              </a:rPr>
              <a:t> </a:t>
            </a:r>
            <a:r>
              <a:rPr lang="ru-RU" sz="1600" b="0" strike="noStrike" spc="-1" dirty="0" err="1">
                <a:solidFill>
                  <a:srgbClr val="000000"/>
                </a:solidFill>
                <a:latin typeface="+mn-lt"/>
                <a:ea typeface="+mn-ea"/>
              </a:rPr>
              <a:t>common</a:t>
            </a:r>
            <a:r>
              <a:rPr lang="ru-RU" sz="1600" b="0" strike="noStrike" spc="-1" dirty="0">
                <a:solidFill>
                  <a:srgbClr val="000000"/>
                </a:solidFill>
                <a:latin typeface="+mn-lt"/>
                <a:ea typeface="+mn-ea"/>
              </a:rPr>
              <a:t> </a:t>
            </a:r>
            <a:r>
              <a:rPr lang="ru-RU" sz="1600" b="0" strike="noStrike" spc="-1" dirty="0" err="1">
                <a:solidFill>
                  <a:srgbClr val="000000"/>
                </a:solidFill>
                <a:latin typeface="+mn-lt"/>
                <a:ea typeface="+mn-ea"/>
              </a:rPr>
              <a:t>and</a:t>
            </a:r>
            <a:r>
              <a:rPr lang="ru-RU" sz="1600" b="0" strike="noStrike" spc="-1" dirty="0">
                <a:solidFill>
                  <a:srgbClr val="000000"/>
                </a:solidFill>
                <a:latin typeface="+mn-lt"/>
                <a:ea typeface="+mn-ea"/>
              </a:rPr>
              <a:t> </a:t>
            </a:r>
            <a:r>
              <a:rPr lang="ru-RU" sz="1600" b="0" strike="noStrike" spc="-1" dirty="0" err="1">
                <a:solidFill>
                  <a:srgbClr val="000000"/>
                </a:solidFill>
                <a:latin typeface="+mn-lt"/>
                <a:ea typeface="+mn-ea"/>
              </a:rPr>
              <a:t>vitamin</a:t>
            </a:r>
            <a:r>
              <a:rPr lang="ru-RU" sz="1600" b="0" strike="noStrike" spc="-1" dirty="0">
                <a:solidFill>
                  <a:srgbClr val="000000"/>
                </a:solidFill>
                <a:latin typeface="+mn-lt"/>
                <a:ea typeface="+mn-ea"/>
              </a:rPr>
              <a:t> C </a:t>
            </a:r>
            <a:r>
              <a:rPr lang="ru-RU" sz="1600" b="0" strike="noStrike" spc="-1" dirty="0" err="1">
                <a:solidFill>
                  <a:srgbClr val="000000"/>
                </a:solidFill>
                <a:latin typeface="+mn-lt"/>
                <a:ea typeface="+mn-ea"/>
              </a:rPr>
              <a:t>deficiency</a:t>
            </a:r>
            <a:r>
              <a:rPr lang="ru-RU" sz="1600" b="0" strike="noStrike" spc="-1" dirty="0">
                <a:solidFill>
                  <a:srgbClr val="000000"/>
                </a:solidFill>
                <a:latin typeface="+mn-lt"/>
                <a:ea typeface="+mn-ea"/>
              </a:rPr>
              <a:t> </a:t>
            </a:r>
            <a:r>
              <a:rPr lang="ru-RU" sz="1600" b="0" strike="noStrike" spc="-1" dirty="0" err="1">
                <a:solidFill>
                  <a:srgbClr val="000000"/>
                </a:solidFill>
                <a:latin typeface="+mn-lt"/>
                <a:ea typeface="+mn-ea"/>
              </a:rPr>
              <a:t>is</a:t>
            </a:r>
            <a:r>
              <a:rPr lang="ru-RU" sz="1600" b="0" strike="noStrike" spc="-1" dirty="0">
                <a:solidFill>
                  <a:srgbClr val="000000"/>
                </a:solidFill>
                <a:latin typeface="+mn-lt"/>
                <a:ea typeface="+mn-ea"/>
              </a:rPr>
              <a:t> </a:t>
            </a:r>
            <a:r>
              <a:rPr lang="ru-RU" sz="1600" b="0" strike="noStrike" spc="-1" dirty="0" err="1">
                <a:solidFill>
                  <a:srgbClr val="000000"/>
                </a:solidFill>
                <a:latin typeface="+mn-lt"/>
                <a:ea typeface="+mn-ea"/>
              </a:rPr>
              <a:t>the</a:t>
            </a:r>
            <a:r>
              <a:rPr lang="ru-RU" sz="1600" b="0" strike="noStrike" spc="-1" dirty="0">
                <a:solidFill>
                  <a:srgbClr val="000000"/>
                </a:solidFill>
                <a:latin typeface="+mn-lt"/>
                <a:ea typeface="+mn-ea"/>
              </a:rPr>
              <a:t> </a:t>
            </a:r>
            <a:r>
              <a:rPr lang="ru-RU" sz="1600" b="0" strike="noStrike" spc="-1" dirty="0" err="1">
                <a:solidFill>
                  <a:srgbClr val="000000"/>
                </a:solidFill>
                <a:latin typeface="+mn-lt"/>
                <a:ea typeface="+mn-ea"/>
              </a:rPr>
              <a:t>fourth</a:t>
            </a:r>
            <a:r>
              <a:rPr lang="ru-RU" sz="1600" b="0" strike="noStrike" spc="-1" dirty="0">
                <a:solidFill>
                  <a:srgbClr val="000000"/>
                </a:solidFill>
                <a:latin typeface="+mn-lt"/>
                <a:ea typeface="+mn-ea"/>
              </a:rPr>
              <a:t> </a:t>
            </a:r>
            <a:r>
              <a:rPr lang="ru-RU" sz="1600" b="0" strike="noStrike" spc="-1" dirty="0" err="1">
                <a:solidFill>
                  <a:srgbClr val="000000"/>
                </a:solidFill>
                <a:latin typeface="+mn-lt"/>
                <a:ea typeface="+mn-ea"/>
              </a:rPr>
              <a:t>leading</a:t>
            </a:r>
            <a:r>
              <a:rPr lang="ru-RU" sz="1600" b="0" strike="noStrike" spc="-1" dirty="0">
                <a:solidFill>
                  <a:srgbClr val="000000"/>
                </a:solidFill>
                <a:latin typeface="+mn-lt"/>
                <a:ea typeface="+mn-ea"/>
              </a:rPr>
              <a:t> </a:t>
            </a:r>
            <a:r>
              <a:rPr lang="ru-RU" sz="1600" b="0" strike="noStrike" spc="-1" dirty="0" err="1">
                <a:solidFill>
                  <a:srgbClr val="000000"/>
                </a:solidFill>
                <a:latin typeface="+mn-lt"/>
                <a:ea typeface="+mn-ea"/>
              </a:rPr>
              <a:t>nutritional</a:t>
            </a:r>
            <a:r>
              <a:rPr lang="ru-RU" sz="1600" b="0" strike="noStrike" spc="-1" dirty="0">
                <a:solidFill>
                  <a:srgbClr val="000000"/>
                </a:solidFill>
                <a:latin typeface="+mn-lt"/>
                <a:ea typeface="+mn-ea"/>
              </a:rPr>
              <a:t> </a:t>
            </a:r>
            <a:r>
              <a:rPr lang="ru-RU" sz="1600" b="0" strike="noStrike" spc="-1" dirty="0" err="1">
                <a:solidFill>
                  <a:srgbClr val="000000"/>
                </a:solidFill>
                <a:latin typeface="+mn-lt"/>
                <a:ea typeface="+mn-ea"/>
              </a:rPr>
              <a:t>deficiency</a:t>
            </a:r>
            <a:r>
              <a:rPr lang="ru-RU" sz="1600" b="0" strike="noStrike" spc="-1" dirty="0">
                <a:solidFill>
                  <a:srgbClr val="000000"/>
                </a:solidFill>
                <a:latin typeface="+mn-lt"/>
                <a:ea typeface="+mn-ea"/>
              </a:rPr>
              <a:t> </a:t>
            </a:r>
            <a:r>
              <a:rPr lang="ru-RU" sz="1600" b="0" strike="noStrike" spc="-1" dirty="0" err="1">
                <a:solidFill>
                  <a:srgbClr val="000000"/>
                </a:solidFill>
                <a:latin typeface="+mn-lt"/>
                <a:ea typeface="+mn-ea"/>
              </a:rPr>
              <a:t>in</a:t>
            </a:r>
            <a:r>
              <a:rPr lang="ru-RU" sz="1600" b="0" strike="noStrike" spc="-1" dirty="0">
                <a:solidFill>
                  <a:srgbClr val="000000"/>
                </a:solidFill>
                <a:latin typeface="+mn-lt"/>
                <a:ea typeface="+mn-ea"/>
              </a:rPr>
              <a:t> United Nations </a:t>
            </a:r>
            <a:r>
              <a:rPr lang="ru-RU" sz="1600" b="0" strike="noStrike" spc="-1" dirty="0" err="1">
                <a:solidFill>
                  <a:srgbClr val="000000"/>
                </a:solidFill>
                <a:latin typeface="+mn-lt"/>
                <a:ea typeface="+mn-ea"/>
              </a:rPr>
              <a:t>members</a:t>
            </a:r>
            <a:r>
              <a:rPr lang="ru-RU" sz="1600" b="0" strike="noStrike" spc="-1" dirty="0">
                <a:solidFill>
                  <a:srgbClr val="000000"/>
                </a:solidFill>
                <a:latin typeface="+mn-lt"/>
                <a:ea typeface="+mn-ea"/>
              </a:rPr>
              <a:t>. </a:t>
            </a:r>
            <a:r>
              <a:rPr lang="ru-RU" sz="1600" b="0" strike="noStrike" spc="-1" dirty="0" err="1">
                <a:solidFill>
                  <a:srgbClr val="000000"/>
                </a:solidFill>
                <a:latin typeface="+mn-lt"/>
                <a:ea typeface="+mn-ea"/>
              </a:rPr>
              <a:t>Reasons</a:t>
            </a:r>
            <a:r>
              <a:rPr lang="ru-RU" sz="1600" b="0" strike="noStrike" spc="-1" dirty="0">
                <a:solidFill>
                  <a:srgbClr val="000000"/>
                </a:solidFill>
                <a:latin typeface="+mn-lt"/>
                <a:ea typeface="+mn-ea"/>
              </a:rPr>
              <a:t>: a </a:t>
            </a:r>
            <a:r>
              <a:rPr lang="ru-RU" sz="1600" b="0" strike="noStrike" spc="-1" dirty="0" err="1">
                <a:solidFill>
                  <a:srgbClr val="000000"/>
                </a:solidFill>
                <a:latin typeface="+mn-lt"/>
                <a:ea typeface="+mn-ea"/>
              </a:rPr>
              <a:t>decrease</a:t>
            </a:r>
            <a:r>
              <a:rPr lang="ru-RU" sz="1600" b="0" strike="noStrike" spc="-1" dirty="0">
                <a:solidFill>
                  <a:srgbClr val="000000"/>
                </a:solidFill>
                <a:latin typeface="+mn-lt"/>
                <a:ea typeface="+mn-ea"/>
              </a:rPr>
              <a:t> </a:t>
            </a:r>
            <a:r>
              <a:rPr lang="ru-RU" sz="1600" b="0" strike="noStrike" spc="-1" dirty="0" err="1">
                <a:solidFill>
                  <a:srgbClr val="000000"/>
                </a:solidFill>
                <a:latin typeface="+mn-lt"/>
                <a:ea typeface="+mn-ea"/>
              </a:rPr>
              <a:t>in</a:t>
            </a:r>
            <a:r>
              <a:rPr lang="ru-RU" sz="1600" b="0" strike="noStrike" spc="-1" dirty="0">
                <a:solidFill>
                  <a:srgbClr val="000000"/>
                </a:solidFill>
                <a:latin typeface="+mn-lt"/>
                <a:ea typeface="+mn-ea"/>
              </a:rPr>
              <a:t> </a:t>
            </a:r>
            <a:r>
              <a:rPr lang="ru-RU" sz="1600" b="0" strike="noStrike" spc="-1" dirty="0" err="1">
                <a:solidFill>
                  <a:srgbClr val="000000"/>
                </a:solidFill>
                <a:latin typeface="+mn-lt"/>
                <a:ea typeface="+mn-ea"/>
              </a:rPr>
              <a:t>consumption</a:t>
            </a:r>
            <a:r>
              <a:rPr lang="ru-RU" sz="1600" b="0" strike="noStrike" spc="-1" dirty="0">
                <a:solidFill>
                  <a:srgbClr val="000000"/>
                </a:solidFill>
                <a:latin typeface="+mn-lt"/>
                <a:ea typeface="+mn-ea"/>
              </a:rPr>
              <a:t> </a:t>
            </a:r>
            <a:r>
              <a:rPr lang="ru-RU" sz="1600" b="0" strike="noStrike" spc="-1" dirty="0" err="1">
                <a:solidFill>
                  <a:srgbClr val="000000"/>
                </a:solidFill>
                <a:latin typeface="+mn-lt"/>
                <a:ea typeface="+mn-ea"/>
              </a:rPr>
              <a:t>of</a:t>
            </a:r>
            <a:r>
              <a:rPr lang="ru-RU" sz="1600" b="0" strike="noStrike" spc="-1" dirty="0">
                <a:solidFill>
                  <a:srgbClr val="000000"/>
                </a:solidFill>
                <a:latin typeface="+mn-lt"/>
                <a:ea typeface="+mn-ea"/>
              </a:rPr>
              <a:t> </a:t>
            </a:r>
            <a:r>
              <a:rPr lang="ru-RU" sz="1600" b="0" strike="noStrike" spc="-1" dirty="0" err="1">
                <a:solidFill>
                  <a:srgbClr val="000000"/>
                </a:solidFill>
                <a:latin typeface="+mn-lt"/>
                <a:ea typeface="+mn-ea"/>
              </a:rPr>
              <a:t>the</a:t>
            </a:r>
            <a:r>
              <a:rPr lang="ru-RU" sz="1600" b="0" strike="noStrike" spc="-1" dirty="0">
                <a:solidFill>
                  <a:srgbClr val="000000"/>
                </a:solidFill>
                <a:latin typeface="+mn-lt"/>
                <a:ea typeface="+mn-ea"/>
              </a:rPr>
              <a:t> </a:t>
            </a:r>
            <a:r>
              <a:rPr lang="ru-RU" sz="1600" b="0" strike="noStrike" spc="-1" dirty="0" err="1">
                <a:solidFill>
                  <a:srgbClr val="000000"/>
                </a:solidFill>
                <a:latin typeface="+mn-lt"/>
                <a:ea typeface="+mn-ea"/>
              </a:rPr>
              <a:t>vitamin</a:t>
            </a:r>
            <a:r>
              <a:rPr lang="ru-RU" sz="1600" b="0" strike="noStrike" spc="-1" dirty="0">
                <a:solidFill>
                  <a:srgbClr val="000000"/>
                </a:solidFill>
                <a:latin typeface="+mn-lt"/>
                <a:ea typeface="+mn-ea"/>
              </a:rPr>
              <a:t> </a:t>
            </a:r>
            <a:r>
              <a:rPr lang="ru-RU" sz="1600" b="0" strike="noStrike" spc="-1" dirty="0" err="1">
                <a:solidFill>
                  <a:srgbClr val="000000"/>
                </a:solidFill>
                <a:latin typeface="+mn-lt"/>
                <a:ea typeface="+mn-ea"/>
              </a:rPr>
              <a:t>from</a:t>
            </a:r>
            <a:r>
              <a:rPr lang="ru-RU" sz="1600" b="0" strike="noStrike" spc="-1" dirty="0">
                <a:solidFill>
                  <a:srgbClr val="000000"/>
                </a:solidFill>
                <a:latin typeface="+mn-lt"/>
                <a:ea typeface="+mn-ea"/>
              </a:rPr>
              <a:t> </a:t>
            </a:r>
            <a:r>
              <a:rPr lang="ru-RU" sz="1600" b="0" strike="noStrike" spc="-1" dirty="0" err="1">
                <a:solidFill>
                  <a:srgbClr val="000000"/>
                </a:solidFill>
                <a:latin typeface="+mn-lt"/>
                <a:ea typeface="+mn-ea"/>
              </a:rPr>
              <a:t>food</a:t>
            </a:r>
            <a:r>
              <a:rPr lang="ru-RU" sz="1600" b="0" strike="noStrike" spc="-1" dirty="0">
                <a:solidFill>
                  <a:srgbClr val="000000"/>
                </a:solidFill>
                <a:latin typeface="+mn-lt"/>
                <a:ea typeface="+mn-ea"/>
              </a:rPr>
              <a:t>, </a:t>
            </a:r>
            <a:r>
              <a:rPr lang="ru-RU" sz="1600" b="0" strike="noStrike" spc="-1" dirty="0" err="1">
                <a:solidFill>
                  <a:srgbClr val="000000"/>
                </a:solidFill>
                <a:latin typeface="+mn-lt"/>
                <a:ea typeface="+mn-ea"/>
              </a:rPr>
              <a:t>combined</a:t>
            </a:r>
            <a:r>
              <a:rPr lang="ru-RU" sz="1600" b="0" strike="noStrike" spc="-1" dirty="0">
                <a:solidFill>
                  <a:srgbClr val="000000"/>
                </a:solidFill>
                <a:latin typeface="+mn-lt"/>
                <a:ea typeface="+mn-ea"/>
              </a:rPr>
              <a:t> </a:t>
            </a:r>
            <a:r>
              <a:rPr lang="ru-RU" sz="1600" b="0" strike="noStrike" spc="-1" dirty="0" err="1">
                <a:solidFill>
                  <a:srgbClr val="000000"/>
                </a:solidFill>
                <a:latin typeface="+mn-lt"/>
                <a:ea typeface="+mn-ea"/>
              </a:rPr>
              <a:t>with</a:t>
            </a:r>
            <a:r>
              <a:rPr lang="ru-RU" sz="1600" b="0" strike="noStrike" spc="-1" dirty="0">
                <a:solidFill>
                  <a:srgbClr val="000000"/>
                </a:solidFill>
                <a:latin typeface="+mn-lt"/>
                <a:ea typeface="+mn-ea"/>
              </a:rPr>
              <a:t> a </a:t>
            </a:r>
            <a:r>
              <a:rPr lang="ru-RU" sz="1600" b="0" strike="noStrike" spc="-1" dirty="0" err="1">
                <a:solidFill>
                  <a:srgbClr val="000000"/>
                </a:solidFill>
                <a:latin typeface="+mn-lt"/>
                <a:ea typeface="+mn-ea"/>
              </a:rPr>
              <a:t>limited</a:t>
            </a:r>
            <a:r>
              <a:rPr lang="ru-RU" sz="1600" b="0" strike="noStrike" spc="-1" dirty="0">
                <a:solidFill>
                  <a:srgbClr val="000000"/>
                </a:solidFill>
                <a:latin typeface="+mn-lt"/>
                <a:ea typeface="+mn-ea"/>
              </a:rPr>
              <a:t> </a:t>
            </a:r>
            <a:r>
              <a:rPr lang="ru-RU" sz="1600" b="0" strike="noStrike" spc="-1" dirty="0" err="1">
                <a:solidFill>
                  <a:srgbClr val="000000"/>
                </a:solidFill>
                <a:latin typeface="+mn-lt"/>
                <a:ea typeface="+mn-ea"/>
              </a:rPr>
              <a:t>ability</a:t>
            </a:r>
            <a:r>
              <a:rPr lang="ru-RU" sz="1600" b="0" strike="noStrike" spc="-1" dirty="0">
                <a:solidFill>
                  <a:srgbClr val="000000"/>
                </a:solidFill>
                <a:latin typeface="+mn-lt"/>
                <a:ea typeface="+mn-ea"/>
              </a:rPr>
              <a:t> </a:t>
            </a:r>
            <a:r>
              <a:rPr lang="ru-RU" sz="1600" b="0" strike="noStrike" spc="-1" dirty="0" err="1">
                <a:solidFill>
                  <a:srgbClr val="000000"/>
                </a:solidFill>
                <a:latin typeface="+mn-lt"/>
                <a:ea typeface="+mn-ea"/>
              </a:rPr>
              <a:t>to</a:t>
            </a:r>
            <a:r>
              <a:rPr lang="ru-RU" sz="1600" b="0" strike="noStrike" spc="-1" dirty="0">
                <a:solidFill>
                  <a:srgbClr val="000000"/>
                </a:solidFill>
                <a:latin typeface="+mn-lt"/>
                <a:ea typeface="+mn-ea"/>
              </a:rPr>
              <a:t> </a:t>
            </a:r>
            <a:r>
              <a:rPr lang="ru-RU" sz="1600" b="0" strike="noStrike" spc="-1" dirty="0" err="1">
                <a:solidFill>
                  <a:srgbClr val="000000"/>
                </a:solidFill>
                <a:latin typeface="+mn-lt"/>
                <a:ea typeface="+mn-ea"/>
              </a:rPr>
              <a:t>form</a:t>
            </a:r>
            <a:r>
              <a:rPr lang="ru-RU" sz="1600" b="0" strike="noStrike" spc="-1" dirty="0">
                <a:solidFill>
                  <a:srgbClr val="000000"/>
                </a:solidFill>
                <a:latin typeface="+mn-lt"/>
                <a:ea typeface="+mn-ea"/>
              </a:rPr>
              <a:t> a </a:t>
            </a:r>
            <a:r>
              <a:rPr lang="ru-RU" sz="1600" b="0" strike="noStrike" spc="-1" dirty="0" err="1">
                <a:solidFill>
                  <a:srgbClr val="000000"/>
                </a:solidFill>
                <a:latin typeface="+mn-lt"/>
                <a:ea typeface="+mn-ea"/>
              </a:rPr>
              <a:t>reserve</a:t>
            </a:r>
            <a:r>
              <a:rPr lang="ru-RU" sz="1600" b="0" strike="noStrike" spc="-1" dirty="0">
                <a:solidFill>
                  <a:srgbClr val="000000"/>
                </a:solidFill>
                <a:latin typeface="+mn-lt"/>
                <a:ea typeface="+mn-ea"/>
              </a:rPr>
              <a:t> </a:t>
            </a:r>
            <a:r>
              <a:rPr lang="ru-RU" sz="1600" b="0" strike="noStrike" spc="-1" dirty="0" err="1">
                <a:solidFill>
                  <a:srgbClr val="000000"/>
                </a:solidFill>
                <a:latin typeface="+mn-lt"/>
                <a:ea typeface="+mn-ea"/>
              </a:rPr>
              <a:t>in</a:t>
            </a:r>
            <a:r>
              <a:rPr lang="ru-RU" sz="1600" b="0" strike="noStrike" spc="-1" dirty="0">
                <a:solidFill>
                  <a:srgbClr val="000000"/>
                </a:solidFill>
                <a:latin typeface="+mn-lt"/>
                <a:ea typeface="+mn-ea"/>
              </a:rPr>
              <a:t> </a:t>
            </a:r>
            <a:r>
              <a:rPr lang="ru-RU" sz="1600" b="0" strike="noStrike" spc="-1" dirty="0" err="1">
                <a:solidFill>
                  <a:srgbClr val="000000"/>
                </a:solidFill>
                <a:latin typeface="+mn-lt"/>
                <a:ea typeface="+mn-ea"/>
              </a:rPr>
              <a:t>the</a:t>
            </a:r>
            <a:r>
              <a:rPr lang="ru-RU" sz="1600" b="0" strike="noStrike" spc="-1" dirty="0">
                <a:solidFill>
                  <a:srgbClr val="000000"/>
                </a:solidFill>
                <a:latin typeface="+mn-lt"/>
                <a:ea typeface="+mn-ea"/>
              </a:rPr>
              <a:t> </a:t>
            </a:r>
            <a:r>
              <a:rPr lang="ru-RU" sz="1600" b="0" strike="noStrike" spc="-1" dirty="0" err="1">
                <a:solidFill>
                  <a:srgbClr val="000000"/>
                </a:solidFill>
                <a:latin typeface="+mn-lt"/>
                <a:ea typeface="+mn-ea"/>
              </a:rPr>
              <a:t>body</a:t>
            </a:r>
            <a:r>
              <a:rPr lang="ru-RU" sz="1600" b="0" strike="noStrike" spc="-1" dirty="0">
                <a:solidFill>
                  <a:srgbClr val="000000"/>
                </a:solidFill>
                <a:latin typeface="+mn-lt"/>
                <a:ea typeface="+mn-ea"/>
              </a:rPr>
              <a:t> (</a:t>
            </a:r>
            <a:r>
              <a:rPr lang="ru-RU" sz="1600" b="0" strike="noStrike" spc="-1" dirty="0" err="1">
                <a:solidFill>
                  <a:srgbClr val="000000"/>
                </a:solidFill>
                <a:latin typeface="+mn-lt"/>
                <a:ea typeface="+mn-ea"/>
              </a:rPr>
              <a:t>this</a:t>
            </a:r>
            <a:r>
              <a:rPr lang="ru-RU" sz="1600" b="0" strike="noStrike" spc="-1" dirty="0">
                <a:solidFill>
                  <a:srgbClr val="000000"/>
                </a:solidFill>
                <a:latin typeface="+mn-lt"/>
                <a:ea typeface="+mn-ea"/>
              </a:rPr>
              <a:t> </a:t>
            </a:r>
            <a:r>
              <a:rPr lang="ru-RU" sz="1600" b="0" strike="noStrike" spc="-1" dirty="0" err="1">
                <a:solidFill>
                  <a:srgbClr val="000000"/>
                </a:solidFill>
                <a:latin typeface="+mn-lt"/>
                <a:ea typeface="+mn-ea"/>
              </a:rPr>
              <a:t>is</a:t>
            </a:r>
            <a:r>
              <a:rPr lang="ru-RU" sz="1600" b="0" strike="noStrike" spc="-1" dirty="0">
                <a:solidFill>
                  <a:srgbClr val="000000"/>
                </a:solidFill>
                <a:latin typeface="+mn-lt"/>
                <a:ea typeface="+mn-ea"/>
              </a:rPr>
              <a:t> a </a:t>
            </a:r>
            <a:r>
              <a:rPr lang="ru-RU" sz="1600" b="0" strike="noStrike" spc="-1" dirty="0" err="1">
                <a:solidFill>
                  <a:srgbClr val="000000"/>
                </a:solidFill>
                <a:latin typeface="+mn-lt"/>
                <a:ea typeface="+mn-ea"/>
              </a:rPr>
              <a:t>water-soluble</a:t>
            </a:r>
            <a:r>
              <a:rPr lang="ru-RU" sz="1600" b="0" strike="noStrike" spc="-1" dirty="0">
                <a:solidFill>
                  <a:srgbClr val="000000"/>
                </a:solidFill>
                <a:latin typeface="+mn-lt"/>
                <a:ea typeface="+mn-ea"/>
              </a:rPr>
              <a:t> </a:t>
            </a:r>
            <a:r>
              <a:rPr lang="ru-RU" sz="1600" b="0" strike="noStrike" spc="-1" dirty="0" err="1">
                <a:solidFill>
                  <a:srgbClr val="000000"/>
                </a:solidFill>
                <a:latin typeface="+mn-lt"/>
                <a:ea typeface="+mn-ea"/>
              </a:rPr>
              <a:t>vitamin</a:t>
            </a:r>
            <a:r>
              <a:rPr lang="ru-RU" sz="1600" b="0" strike="noStrike" spc="-1" dirty="0">
                <a:solidFill>
                  <a:srgbClr val="000000"/>
                </a:solidFill>
                <a:latin typeface="+mn-lt"/>
                <a:ea typeface="+mn-ea"/>
              </a:rPr>
              <a:t>, </a:t>
            </a:r>
            <a:r>
              <a:rPr lang="ru-RU" sz="1600" b="0" strike="noStrike" spc="-1" dirty="0" err="1">
                <a:solidFill>
                  <a:srgbClr val="000000"/>
                </a:solidFill>
                <a:latin typeface="+mn-lt"/>
                <a:ea typeface="+mn-ea"/>
              </a:rPr>
              <a:t>it</a:t>
            </a:r>
            <a:r>
              <a:rPr lang="ru-RU" sz="1600" b="0" strike="noStrike" spc="-1" dirty="0">
                <a:solidFill>
                  <a:srgbClr val="000000"/>
                </a:solidFill>
                <a:latin typeface="+mn-lt"/>
                <a:ea typeface="+mn-ea"/>
              </a:rPr>
              <a:t> </a:t>
            </a:r>
            <a:r>
              <a:rPr lang="ru-RU" sz="1600" b="0" strike="noStrike" spc="-1" dirty="0" err="1">
                <a:solidFill>
                  <a:srgbClr val="000000"/>
                </a:solidFill>
                <a:latin typeface="+mn-lt"/>
                <a:ea typeface="+mn-ea"/>
              </a:rPr>
              <a:t>is</a:t>
            </a:r>
            <a:r>
              <a:rPr lang="ru-RU" sz="1600" b="0" strike="noStrike" spc="-1" dirty="0">
                <a:solidFill>
                  <a:srgbClr val="000000"/>
                </a:solidFill>
                <a:latin typeface="+mn-lt"/>
                <a:ea typeface="+mn-ea"/>
              </a:rPr>
              <a:t> </a:t>
            </a:r>
            <a:r>
              <a:rPr lang="ru-RU" sz="1600" b="0" strike="noStrike" spc="-1" dirty="0" err="1">
                <a:solidFill>
                  <a:srgbClr val="000000"/>
                </a:solidFill>
                <a:latin typeface="+mn-lt"/>
                <a:ea typeface="+mn-ea"/>
              </a:rPr>
              <a:t>not</a:t>
            </a:r>
            <a:r>
              <a:rPr lang="ru-RU" sz="1600" b="0" strike="noStrike" spc="-1" dirty="0">
                <a:solidFill>
                  <a:srgbClr val="000000"/>
                </a:solidFill>
                <a:latin typeface="+mn-lt"/>
                <a:ea typeface="+mn-ea"/>
              </a:rPr>
              <a:t> </a:t>
            </a:r>
            <a:r>
              <a:rPr lang="ru-RU" sz="1600" b="0" strike="noStrike" spc="-1" dirty="0" err="1">
                <a:solidFill>
                  <a:srgbClr val="000000"/>
                </a:solidFill>
                <a:latin typeface="+mn-lt"/>
                <a:ea typeface="+mn-ea"/>
              </a:rPr>
              <a:t>retained</a:t>
            </a:r>
            <a:r>
              <a:rPr lang="ru-RU" sz="1600" b="0" strike="noStrike" spc="-1" dirty="0">
                <a:solidFill>
                  <a:srgbClr val="000000"/>
                </a:solidFill>
                <a:latin typeface="+mn-lt"/>
                <a:ea typeface="+mn-ea"/>
              </a:rPr>
              <a:t> </a:t>
            </a:r>
            <a:r>
              <a:rPr lang="ru-RU" sz="1600" b="0" strike="noStrike" spc="-1" dirty="0" err="1">
                <a:solidFill>
                  <a:srgbClr val="000000"/>
                </a:solidFill>
                <a:latin typeface="+mn-lt"/>
                <a:ea typeface="+mn-ea"/>
              </a:rPr>
              <a:t>in</a:t>
            </a:r>
            <a:r>
              <a:rPr lang="ru-RU" sz="1600" b="0" strike="noStrike" spc="-1" dirty="0">
                <a:solidFill>
                  <a:srgbClr val="000000"/>
                </a:solidFill>
                <a:latin typeface="+mn-lt"/>
                <a:ea typeface="+mn-ea"/>
              </a:rPr>
              <a:t> </a:t>
            </a:r>
            <a:r>
              <a:rPr lang="ru-RU" sz="1600" b="0" strike="noStrike" spc="-1" dirty="0" err="1">
                <a:solidFill>
                  <a:srgbClr val="000000"/>
                </a:solidFill>
                <a:latin typeface="+mn-lt"/>
                <a:ea typeface="+mn-ea"/>
              </a:rPr>
              <a:t>tissues</a:t>
            </a:r>
            <a:r>
              <a:rPr lang="ru-RU" sz="1600" b="0" strike="noStrike" spc="-1" dirty="0">
                <a:solidFill>
                  <a:srgbClr val="000000"/>
                </a:solidFill>
                <a:latin typeface="+mn-lt"/>
                <a:ea typeface="+mn-ea"/>
              </a:rPr>
              <a:t>; </a:t>
            </a:r>
            <a:r>
              <a:rPr lang="ru-RU" sz="1600" b="0" strike="noStrike" spc="-1" dirty="0" err="1">
                <a:solidFill>
                  <a:srgbClr val="000000"/>
                </a:solidFill>
                <a:latin typeface="+mn-lt"/>
                <a:ea typeface="+mn-ea"/>
              </a:rPr>
              <a:t>it</a:t>
            </a:r>
            <a:r>
              <a:rPr lang="ru-RU" sz="1600" b="0" strike="noStrike" spc="-1" dirty="0">
                <a:solidFill>
                  <a:srgbClr val="000000"/>
                </a:solidFill>
                <a:latin typeface="+mn-lt"/>
                <a:ea typeface="+mn-ea"/>
              </a:rPr>
              <a:t> </a:t>
            </a:r>
            <a:r>
              <a:rPr lang="ru-RU" sz="1600" b="0" strike="noStrike" spc="-1" dirty="0" err="1">
                <a:solidFill>
                  <a:srgbClr val="000000"/>
                </a:solidFill>
                <a:latin typeface="+mn-lt"/>
                <a:ea typeface="+mn-ea"/>
              </a:rPr>
              <a:t>is</a:t>
            </a:r>
            <a:r>
              <a:rPr lang="ru-RU" sz="1600" b="0" strike="noStrike" spc="-1" dirty="0">
                <a:solidFill>
                  <a:srgbClr val="000000"/>
                </a:solidFill>
                <a:latin typeface="+mn-lt"/>
                <a:ea typeface="+mn-ea"/>
              </a:rPr>
              <a:t> </a:t>
            </a:r>
            <a:r>
              <a:rPr lang="ru-RU" sz="1600" b="0" strike="noStrike" spc="-1" dirty="0" err="1">
                <a:solidFill>
                  <a:srgbClr val="000000"/>
                </a:solidFill>
                <a:latin typeface="+mn-lt"/>
                <a:ea typeface="+mn-ea"/>
              </a:rPr>
              <a:t>impossible</a:t>
            </a:r>
            <a:r>
              <a:rPr lang="ru-RU" sz="1600" b="0" strike="noStrike" spc="-1" dirty="0">
                <a:solidFill>
                  <a:srgbClr val="000000"/>
                </a:solidFill>
                <a:latin typeface="+mn-lt"/>
                <a:ea typeface="+mn-ea"/>
              </a:rPr>
              <a:t> </a:t>
            </a:r>
            <a:r>
              <a:rPr lang="ru-RU" sz="1600" b="0" strike="noStrike" spc="-1" dirty="0" err="1">
                <a:solidFill>
                  <a:srgbClr val="000000"/>
                </a:solidFill>
                <a:latin typeface="+mn-lt"/>
                <a:ea typeface="+mn-ea"/>
              </a:rPr>
              <a:t>to</a:t>
            </a:r>
            <a:r>
              <a:rPr lang="ru-RU" sz="1600" b="0" strike="noStrike" spc="-1" dirty="0">
                <a:solidFill>
                  <a:srgbClr val="000000"/>
                </a:solidFill>
                <a:latin typeface="+mn-lt"/>
                <a:ea typeface="+mn-ea"/>
              </a:rPr>
              <a:t> </a:t>
            </a:r>
            <a:r>
              <a:rPr lang="ru-RU" sz="1600" b="0" strike="noStrike" spc="-1" dirty="0" err="1">
                <a:solidFill>
                  <a:srgbClr val="000000"/>
                </a:solidFill>
                <a:latin typeface="+mn-lt"/>
                <a:ea typeface="+mn-ea"/>
              </a:rPr>
              <a:t>keep</a:t>
            </a:r>
            <a:r>
              <a:rPr lang="ru-RU" sz="1600" b="0" strike="noStrike" spc="-1" dirty="0">
                <a:solidFill>
                  <a:srgbClr val="000000"/>
                </a:solidFill>
                <a:latin typeface="+mn-lt"/>
                <a:ea typeface="+mn-ea"/>
              </a:rPr>
              <a:t> </a:t>
            </a:r>
            <a:r>
              <a:rPr lang="ru-RU" sz="1600" b="0" strike="noStrike" spc="-1" dirty="0" err="1">
                <a:solidFill>
                  <a:srgbClr val="000000"/>
                </a:solidFill>
                <a:latin typeface="+mn-lt"/>
                <a:ea typeface="+mn-ea"/>
              </a:rPr>
              <a:t>in</a:t>
            </a:r>
            <a:r>
              <a:rPr lang="ru-RU" sz="1600" b="0" strike="noStrike" spc="-1" dirty="0">
                <a:solidFill>
                  <a:srgbClr val="000000"/>
                </a:solidFill>
                <a:latin typeface="+mn-lt"/>
                <a:ea typeface="+mn-ea"/>
              </a:rPr>
              <a:t> </a:t>
            </a:r>
            <a:r>
              <a:rPr lang="ru-RU" sz="1600" b="0" strike="noStrike" spc="-1" dirty="0" err="1">
                <a:solidFill>
                  <a:srgbClr val="000000"/>
                </a:solidFill>
                <a:latin typeface="+mn-lt"/>
                <a:ea typeface="+mn-ea"/>
              </a:rPr>
              <a:t>reserve</a:t>
            </a:r>
            <a:r>
              <a:rPr lang="ru-RU" sz="1600" b="0" strike="noStrike" spc="-1" dirty="0">
                <a:solidFill>
                  <a:srgbClr val="000000"/>
                </a:solidFill>
                <a:latin typeface="+mn-lt"/>
                <a:ea typeface="+mn-ea"/>
              </a:rPr>
              <a:t>).</a:t>
            </a:r>
            <a:endParaRPr lang="ru-RU" sz="1600" b="0" strike="noStrike" spc="-1" dirty="0">
              <a:latin typeface="Arial"/>
            </a:endParaRPr>
          </a:p>
          <a:p>
            <a:pPr marL="216000" indent="-216000">
              <a:lnSpc>
                <a:spcPct val="100000"/>
              </a:lnSpc>
            </a:pPr>
            <a:r>
              <a:rPr lang="ru-RU" sz="1600" b="0" strike="noStrike" spc="-1" dirty="0">
                <a:solidFill>
                  <a:srgbClr val="000000"/>
                </a:solidFill>
                <a:latin typeface="+mn-lt"/>
                <a:ea typeface="+mn-ea"/>
              </a:rPr>
              <a:t>Increased </a:t>
            </a:r>
            <a:r>
              <a:rPr lang="ru-RU" sz="1600" b="0" strike="noStrike" spc="-1" dirty="0" err="1">
                <a:solidFill>
                  <a:srgbClr val="000000"/>
                </a:solidFill>
                <a:latin typeface="+mn-lt"/>
                <a:ea typeface="+mn-ea"/>
              </a:rPr>
              <a:t>demand</a:t>
            </a:r>
            <a:r>
              <a:rPr lang="ru-RU" sz="1600" b="0" strike="noStrike" spc="-1" dirty="0">
                <a:solidFill>
                  <a:srgbClr val="000000"/>
                </a:solidFill>
                <a:latin typeface="+mn-lt"/>
                <a:ea typeface="+mn-ea"/>
              </a:rPr>
              <a:t> </a:t>
            </a:r>
            <a:r>
              <a:rPr lang="ru-RU" sz="1600" b="0" strike="noStrike" spc="-1" dirty="0" err="1">
                <a:solidFill>
                  <a:srgbClr val="000000"/>
                </a:solidFill>
                <a:latin typeface="+mn-lt"/>
                <a:ea typeface="+mn-ea"/>
              </a:rPr>
              <a:t>for</a:t>
            </a:r>
            <a:r>
              <a:rPr lang="ru-RU" sz="1600" b="0" strike="noStrike" spc="-1" dirty="0">
                <a:solidFill>
                  <a:srgbClr val="000000"/>
                </a:solidFill>
                <a:latin typeface="+mn-lt"/>
                <a:ea typeface="+mn-ea"/>
              </a:rPr>
              <a:t> </a:t>
            </a:r>
            <a:r>
              <a:rPr lang="ru-RU" sz="1600" b="0" strike="noStrike" spc="-1" dirty="0" err="1">
                <a:solidFill>
                  <a:srgbClr val="000000"/>
                </a:solidFill>
                <a:latin typeface="+mn-lt"/>
                <a:ea typeface="+mn-ea"/>
              </a:rPr>
              <a:t>vitamin</a:t>
            </a:r>
            <a:r>
              <a:rPr lang="ru-RU" sz="1600" b="0" strike="noStrike" spc="-1" dirty="0">
                <a:solidFill>
                  <a:srgbClr val="000000"/>
                </a:solidFill>
                <a:latin typeface="+mn-lt"/>
                <a:ea typeface="+mn-ea"/>
              </a:rPr>
              <a:t> C </a:t>
            </a:r>
            <a:r>
              <a:rPr lang="ru-RU" sz="1600" b="0" strike="noStrike" spc="-1" dirty="0" err="1">
                <a:solidFill>
                  <a:srgbClr val="000000"/>
                </a:solidFill>
                <a:latin typeface="+mn-lt"/>
                <a:ea typeface="+mn-ea"/>
              </a:rPr>
              <a:t>is</a:t>
            </a:r>
            <a:r>
              <a:rPr lang="ru-RU" sz="1600" b="0" strike="noStrike" spc="-1" dirty="0">
                <a:solidFill>
                  <a:srgbClr val="000000"/>
                </a:solidFill>
                <a:latin typeface="+mn-lt"/>
                <a:ea typeface="+mn-ea"/>
              </a:rPr>
              <a:t> </a:t>
            </a:r>
            <a:r>
              <a:rPr lang="ru-RU" sz="1600" b="0" strike="noStrike" spc="-1" dirty="0" err="1">
                <a:solidFill>
                  <a:srgbClr val="000000"/>
                </a:solidFill>
                <a:latin typeface="+mn-lt"/>
                <a:ea typeface="+mn-ea"/>
              </a:rPr>
              <a:t>caused</a:t>
            </a:r>
            <a:r>
              <a:rPr lang="ru-RU" sz="1600" b="0" strike="noStrike" spc="-1" dirty="0">
                <a:solidFill>
                  <a:srgbClr val="000000"/>
                </a:solidFill>
                <a:latin typeface="+mn-lt"/>
                <a:ea typeface="+mn-ea"/>
              </a:rPr>
              <a:t> </a:t>
            </a:r>
            <a:r>
              <a:rPr lang="ru-RU" sz="1600" b="0" strike="noStrike" spc="-1" dirty="0" err="1">
                <a:solidFill>
                  <a:srgbClr val="000000"/>
                </a:solidFill>
                <a:latin typeface="+mn-lt"/>
                <a:ea typeface="+mn-ea"/>
              </a:rPr>
              <a:t>by</a:t>
            </a:r>
            <a:r>
              <a:rPr lang="ru-RU" sz="1600" b="0" strike="noStrike" spc="-1" dirty="0">
                <a:solidFill>
                  <a:srgbClr val="000000"/>
                </a:solidFill>
                <a:latin typeface="+mn-lt"/>
                <a:ea typeface="+mn-ea"/>
              </a:rPr>
              <a:t> </a:t>
            </a:r>
            <a:r>
              <a:rPr lang="ru-RU" sz="1600" b="0" strike="noStrike" spc="-1" dirty="0" err="1">
                <a:solidFill>
                  <a:srgbClr val="000000"/>
                </a:solidFill>
                <a:latin typeface="+mn-lt"/>
                <a:ea typeface="+mn-ea"/>
              </a:rPr>
              <a:t>environmental</a:t>
            </a:r>
            <a:r>
              <a:rPr lang="ru-RU" sz="1600" b="0" strike="noStrike" spc="-1" dirty="0">
                <a:solidFill>
                  <a:srgbClr val="000000"/>
                </a:solidFill>
                <a:latin typeface="+mn-lt"/>
                <a:ea typeface="+mn-ea"/>
              </a:rPr>
              <a:t> </a:t>
            </a:r>
            <a:r>
              <a:rPr lang="ru-RU" sz="1600" b="0" strike="noStrike" spc="-1" dirty="0" err="1">
                <a:solidFill>
                  <a:srgbClr val="000000"/>
                </a:solidFill>
                <a:latin typeface="+mn-lt"/>
                <a:ea typeface="+mn-ea"/>
              </a:rPr>
              <a:t>pollution</a:t>
            </a:r>
            <a:r>
              <a:rPr lang="ru-RU" sz="1600" b="0" strike="noStrike" spc="-1" dirty="0">
                <a:solidFill>
                  <a:srgbClr val="000000"/>
                </a:solidFill>
                <a:latin typeface="+mn-lt"/>
                <a:ea typeface="+mn-ea"/>
              </a:rPr>
              <a:t>, </a:t>
            </a:r>
            <a:r>
              <a:rPr lang="ru-RU" sz="1600" b="0" strike="noStrike" spc="-1" dirty="0" err="1">
                <a:solidFill>
                  <a:srgbClr val="000000"/>
                </a:solidFill>
                <a:latin typeface="+mn-lt"/>
                <a:ea typeface="+mn-ea"/>
              </a:rPr>
              <a:t>smoking</a:t>
            </a:r>
            <a:r>
              <a:rPr lang="ru-RU" sz="1600" b="0" strike="noStrike" spc="-1" dirty="0">
                <a:solidFill>
                  <a:srgbClr val="000000"/>
                </a:solidFill>
                <a:latin typeface="+mn-lt"/>
                <a:ea typeface="+mn-ea"/>
              </a:rPr>
              <a:t>, </a:t>
            </a:r>
            <a:r>
              <a:rPr lang="ru-RU" sz="1600" b="0" strike="noStrike" spc="-1" dirty="0" err="1">
                <a:solidFill>
                  <a:srgbClr val="000000"/>
                </a:solidFill>
                <a:latin typeface="+mn-lt"/>
                <a:ea typeface="+mn-ea"/>
              </a:rPr>
              <a:t>fighting</a:t>
            </a:r>
            <a:r>
              <a:rPr lang="ru-RU" sz="1600" b="0" strike="noStrike" spc="-1" dirty="0">
                <a:solidFill>
                  <a:srgbClr val="000000"/>
                </a:solidFill>
                <a:latin typeface="+mn-lt"/>
                <a:ea typeface="+mn-ea"/>
              </a:rPr>
              <a:t> </a:t>
            </a:r>
            <a:r>
              <a:rPr lang="ru-RU" sz="1600" b="0" strike="noStrike" spc="-1" dirty="0" err="1">
                <a:solidFill>
                  <a:srgbClr val="000000"/>
                </a:solidFill>
                <a:latin typeface="+mn-lt"/>
                <a:ea typeface="+mn-ea"/>
              </a:rPr>
              <a:t>infections</a:t>
            </a:r>
            <a:r>
              <a:rPr lang="ru-RU" sz="1600" b="0" strike="noStrike" spc="-1" dirty="0">
                <a:solidFill>
                  <a:srgbClr val="000000"/>
                </a:solidFill>
                <a:latin typeface="+mn-lt"/>
                <a:ea typeface="+mn-ea"/>
              </a:rPr>
              <a:t>, </a:t>
            </a:r>
            <a:r>
              <a:rPr lang="ru-RU" sz="1600" b="0" strike="noStrike" spc="-1" dirty="0" err="1">
                <a:solidFill>
                  <a:srgbClr val="000000"/>
                </a:solidFill>
                <a:latin typeface="+mn-lt"/>
                <a:ea typeface="+mn-ea"/>
              </a:rPr>
              <a:t>as</a:t>
            </a:r>
            <a:r>
              <a:rPr lang="ru-RU" sz="1600" b="0" strike="noStrike" spc="-1" dirty="0">
                <a:solidFill>
                  <a:srgbClr val="000000"/>
                </a:solidFill>
                <a:latin typeface="+mn-lt"/>
                <a:ea typeface="+mn-ea"/>
              </a:rPr>
              <a:t> </a:t>
            </a:r>
            <a:r>
              <a:rPr lang="ru-RU" sz="1600" b="0" strike="noStrike" spc="-1" dirty="0" err="1">
                <a:solidFill>
                  <a:srgbClr val="000000"/>
                </a:solidFill>
                <a:latin typeface="+mn-lt"/>
                <a:ea typeface="+mn-ea"/>
              </a:rPr>
              <a:t>well</a:t>
            </a:r>
            <a:r>
              <a:rPr lang="ru-RU" sz="1600" b="0" strike="noStrike" spc="-1" dirty="0">
                <a:solidFill>
                  <a:srgbClr val="000000"/>
                </a:solidFill>
                <a:latin typeface="+mn-lt"/>
                <a:ea typeface="+mn-ea"/>
              </a:rPr>
              <a:t> </a:t>
            </a:r>
            <a:r>
              <a:rPr lang="ru-RU" sz="1600" b="0" strike="noStrike" spc="-1" dirty="0" err="1">
                <a:solidFill>
                  <a:srgbClr val="000000"/>
                </a:solidFill>
                <a:latin typeface="+mn-lt"/>
                <a:ea typeface="+mn-ea"/>
              </a:rPr>
              <a:t>as</a:t>
            </a:r>
            <a:r>
              <a:rPr lang="ru-RU" sz="1600" b="0" strike="noStrike" spc="-1" dirty="0">
                <a:solidFill>
                  <a:srgbClr val="000000"/>
                </a:solidFill>
                <a:latin typeface="+mn-lt"/>
                <a:ea typeface="+mn-ea"/>
              </a:rPr>
              <a:t> </a:t>
            </a:r>
            <a:r>
              <a:rPr lang="ru-RU" sz="1600" b="0" strike="noStrike" spc="-1" dirty="0" err="1">
                <a:solidFill>
                  <a:srgbClr val="000000"/>
                </a:solidFill>
                <a:latin typeface="+mn-lt"/>
                <a:ea typeface="+mn-ea"/>
              </a:rPr>
              <a:t>diseases</a:t>
            </a:r>
            <a:r>
              <a:rPr lang="ru-RU" sz="1600" b="0" strike="noStrike" spc="-1" dirty="0">
                <a:solidFill>
                  <a:srgbClr val="000000"/>
                </a:solidFill>
                <a:latin typeface="+mn-lt"/>
                <a:ea typeface="+mn-ea"/>
              </a:rPr>
              <a:t> </a:t>
            </a:r>
            <a:r>
              <a:rPr lang="ru-RU" sz="1600" b="0" strike="noStrike" spc="-1" dirty="0" err="1">
                <a:solidFill>
                  <a:srgbClr val="000000"/>
                </a:solidFill>
                <a:latin typeface="+mn-lt"/>
                <a:ea typeface="+mn-ea"/>
              </a:rPr>
              <a:t>with</a:t>
            </a:r>
            <a:r>
              <a:rPr lang="ru-RU" sz="1600" b="0" strike="noStrike" spc="-1" dirty="0">
                <a:solidFill>
                  <a:srgbClr val="000000"/>
                </a:solidFill>
                <a:latin typeface="+mn-lt"/>
                <a:ea typeface="+mn-ea"/>
              </a:rPr>
              <a:t> </a:t>
            </a:r>
            <a:r>
              <a:rPr lang="ru-RU" sz="1600" b="0" strike="noStrike" spc="-1" dirty="0" err="1">
                <a:solidFill>
                  <a:srgbClr val="000000"/>
                </a:solidFill>
                <a:latin typeface="+mn-lt"/>
                <a:ea typeface="+mn-ea"/>
              </a:rPr>
              <a:t>oxidative</a:t>
            </a:r>
            <a:r>
              <a:rPr lang="ru-RU" sz="1600" b="0" strike="noStrike" spc="-1" dirty="0">
                <a:solidFill>
                  <a:srgbClr val="000000"/>
                </a:solidFill>
                <a:latin typeface="+mn-lt"/>
                <a:ea typeface="+mn-ea"/>
              </a:rPr>
              <a:t> </a:t>
            </a:r>
            <a:r>
              <a:rPr lang="ru-RU" sz="1600" b="0" strike="noStrike" spc="-1" dirty="0" err="1">
                <a:solidFill>
                  <a:srgbClr val="000000"/>
                </a:solidFill>
                <a:latin typeface="+mn-lt"/>
                <a:ea typeface="+mn-ea"/>
              </a:rPr>
              <a:t>and</a:t>
            </a:r>
            <a:r>
              <a:rPr lang="ru-RU" sz="1600" b="0" strike="noStrike" spc="-1" dirty="0">
                <a:solidFill>
                  <a:srgbClr val="000000"/>
                </a:solidFill>
                <a:latin typeface="+mn-lt"/>
                <a:ea typeface="+mn-ea"/>
              </a:rPr>
              <a:t> </a:t>
            </a:r>
            <a:r>
              <a:rPr lang="ru-RU" sz="1600" b="0" strike="noStrike" spc="-1" dirty="0" err="1">
                <a:solidFill>
                  <a:srgbClr val="000000"/>
                </a:solidFill>
                <a:latin typeface="+mn-lt"/>
                <a:ea typeface="+mn-ea"/>
              </a:rPr>
              <a:t>inflammatory</a:t>
            </a:r>
            <a:r>
              <a:rPr lang="ru-RU" sz="1600" b="0" strike="noStrike" spc="-1" dirty="0">
                <a:solidFill>
                  <a:srgbClr val="000000"/>
                </a:solidFill>
                <a:latin typeface="+mn-lt"/>
                <a:ea typeface="+mn-ea"/>
              </a:rPr>
              <a:t> </a:t>
            </a:r>
            <a:r>
              <a:rPr lang="ru-RU" sz="1600" b="0" strike="noStrike" spc="-1" dirty="0" err="1">
                <a:solidFill>
                  <a:srgbClr val="000000"/>
                </a:solidFill>
                <a:latin typeface="+mn-lt"/>
                <a:ea typeface="+mn-ea"/>
              </a:rPr>
              <a:t>manifestations</a:t>
            </a:r>
            <a:r>
              <a:rPr lang="ru-RU" sz="1600" b="0" strike="noStrike" spc="-1" dirty="0">
                <a:solidFill>
                  <a:srgbClr val="000000"/>
                </a:solidFill>
                <a:latin typeface="+mn-lt"/>
                <a:ea typeface="+mn-ea"/>
              </a:rPr>
              <a:t>, </a:t>
            </a:r>
            <a:r>
              <a:rPr lang="ru-RU" sz="1600" b="0" strike="noStrike" spc="-1" dirty="0" err="1">
                <a:solidFill>
                  <a:srgbClr val="000000"/>
                </a:solidFill>
                <a:latin typeface="+mn-lt"/>
                <a:ea typeface="+mn-ea"/>
              </a:rPr>
              <a:t>such</a:t>
            </a:r>
            <a:r>
              <a:rPr lang="ru-RU" sz="1600" b="0" strike="noStrike" spc="-1" dirty="0">
                <a:solidFill>
                  <a:srgbClr val="000000"/>
                </a:solidFill>
                <a:latin typeface="+mn-lt"/>
                <a:ea typeface="+mn-ea"/>
              </a:rPr>
              <a:t> </a:t>
            </a:r>
            <a:r>
              <a:rPr lang="ru-RU" sz="1600" b="0" strike="noStrike" spc="-1" dirty="0" err="1">
                <a:solidFill>
                  <a:srgbClr val="000000"/>
                </a:solidFill>
                <a:latin typeface="+mn-lt"/>
                <a:ea typeface="+mn-ea"/>
              </a:rPr>
              <a:t>as</a:t>
            </a:r>
            <a:r>
              <a:rPr lang="ru-RU" sz="1600" b="0" strike="noStrike" spc="-1" dirty="0">
                <a:solidFill>
                  <a:srgbClr val="000000"/>
                </a:solidFill>
                <a:latin typeface="+mn-lt"/>
                <a:ea typeface="+mn-ea"/>
              </a:rPr>
              <a:t> </a:t>
            </a:r>
            <a:r>
              <a:rPr lang="ru-RU" sz="1600" b="0" strike="noStrike" spc="-1" dirty="0" err="1">
                <a:solidFill>
                  <a:srgbClr val="000000"/>
                </a:solidFill>
                <a:latin typeface="+mn-lt"/>
                <a:ea typeface="+mn-ea"/>
              </a:rPr>
              <a:t>type</a:t>
            </a:r>
            <a:r>
              <a:rPr lang="ru-RU" sz="1600" b="0" strike="noStrike" spc="-1" dirty="0">
                <a:solidFill>
                  <a:srgbClr val="000000"/>
                </a:solidFill>
                <a:latin typeface="+mn-lt"/>
                <a:ea typeface="+mn-ea"/>
              </a:rPr>
              <a:t> 2 </a:t>
            </a:r>
            <a:r>
              <a:rPr lang="ru-RU" sz="1600" b="0" strike="noStrike" spc="-1" dirty="0" err="1">
                <a:solidFill>
                  <a:srgbClr val="000000"/>
                </a:solidFill>
                <a:latin typeface="+mn-lt"/>
                <a:ea typeface="+mn-ea"/>
              </a:rPr>
              <a:t>diabetes</a:t>
            </a:r>
            <a:r>
              <a:rPr lang="ru-RU" sz="1600" b="0" strike="noStrike" spc="-1" dirty="0">
                <a:solidFill>
                  <a:srgbClr val="000000"/>
                </a:solidFill>
                <a:latin typeface="+mn-lt"/>
                <a:ea typeface="+mn-ea"/>
              </a:rPr>
              <a:t>, </a:t>
            </a:r>
            <a:r>
              <a:rPr lang="ru-RU" sz="1600" b="0" strike="noStrike" spc="-1" dirty="0" err="1">
                <a:solidFill>
                  <a:srgbClr val="000000"/>
                </a:solidFill>
                <a:latin typeface="+mn-lt"/>
                <a:ea typeface="+mn-ea"/>
              </a:rPr>
              <a:t>etc</a:t>
            </a:r>
            <a:r>
              <a:rPr lang="ru-RU" sz="1600" b="0" strike="noStrike" spc="-1" dirty="0">
                <a:solidFill>
                  <a:srgbClr val="000000"/>
                </a:solidFill>
                <a:latin typeface="+mn-lt"/>
                <a:ea typeface="+mn-ea"/>
              </a:rPr>
              <a:t>.</a:t>
            </a:r>
            <a:endParaRPr lang="ru-RU" sz="1600" b="0" strike="noStrike" spc="-1" dirty="0">
              <a:latin typeface="Arial"/>
            </a:endParaRPr>
          </a:p>
          <a:p>
            <a:pPr marL="216000" indent="-216000">
              <a:lnSpc>
                <a:spcPct val="100000"/>
              </a:lnSpc>
            </a:pPr>
            <a:r>
              <a:rPr lang="ru-RU" sz="1600" b="0" strike="noStrike" spc="-1" dirty="0" err="1">
                <a:solidFill>
                  <a:srgbClr val="000000"/>
                </a:solidFill>
                <a:latin typeface="+mn-lt"/>
                <a:ea typeface="+mn-ea"/>
              </a:rPr>
              <a:t>Vegetarians</a:t>
            </a:r>
            <a:r>
              <a:rPr lang="ru-RU" sz="1600" b="0" strike="noStrike" spc="-1" dirty="0">
                <a:solidFill>
                  <a:srgbClr val="000000"/>
                </a:solidFill>
                <a:latin typeface="+mn-lt"/>
                <a:ea typeface="+mn-ea"/>
              </a:rPr>
              <a:t> </a:t>
            </a:r>
            <a:r>
              <a:rPr lang="ru-RU" sz="1600" b="0" strike="noStrike" spc="-1" dirty="0" err="1">
                <a:solidFill>
                  <a:srgbClr val="000000"/>
                </a:solidFill>
                <a:latin typeface="+mn-lt"/>
                <a:ea typeface="+mn-ea"/>
              </a:rPr>
              <a:t>will</a:t>
            </a:r>
            <a:r>
              <a:rPr lang="ru-RU" sz="1600" b="0" strike="noStrike" spc="-1" dirty="0">
                <a:solidFill>
                  <a:srgbClr val="000000"/>
                </a:solidFill>
                <a:latin typeface="+mn-lt"/>
                <a:ea typeface="+mn-ea"/>
              </a:rPr>
              <a:t> </a:t>
            </a:r>
            <a:r>
              <a:rPr lang="ru-RU" sz="1600" b="0" strike="noStrike" spc="-1" dirty="0" err="1">
                <a:solidFill>
                  <a:srgbClr val="000000"/>
                </a:solidFill>
                <a:latin typeface="+mn-lt"/>
                <a:ea typeface="+mn-ea"/>
              </a:rPr>
              <a:t>be</a:t>
            </a:r>
            <a:r>
              <a:rPr lang="ru-RU" sz="1600" b="0" strike="noStrike" spc="-1" dirty="0">
                <a:solidFill>
                  <a:srgbClr val="000000"/>
                </a:solidFill>
                <a:latin typeface="+mn-lt"/>
                <a:ea typeface="+mn-ea"/>
              </a:rPr>
              <a:t> </a:t>
            </a:r>
            <a:r>
              <a:rPr lang="ru-RU" sz="1600" b="0" strike="noStrike" spc="-1" dirty="0" err="1">
                <a:solidFill>
                  <a:srgbClr val="000000"/>
                </a:solidFill>
                <a:latin typeface="+mn-lt"/>
                <a:ea typeface="+mn-ea"/>
              </a:rPr>
              <a:t>interested</a:t>
            </a:r>
            <a:r>
              <a:rPr lang="ru-RU" sz="1600" b="0" strike="noStrike" spc="-1" dirty="0">
                <a:solidFill>
                  <a:srgbClr val="000000"/>
                </a:solidFill>
                <a:latin typeface="+mn-lt"/>
                <a:ea typeface="+mn-ea"/>
              </a:rPr>
              <a:t> </a:t>
            </a:r>
            <a:r>
              <a:rPr lang="ru-RU" sz="1600" b="0" strike="noStrike" spc="-1" dirty="0" err="1">
                <a:solidFill>
                  <a:srgbClr val="000000"/>
                </a:solidFill>
                <a:latin typeface="+mn-lt"/>
                <a:ea typeface="+mn-ea"/>
              </a:rPr>
              <a:t>to</a:t>
            </a:r>
            <a:r>
              <a:rPr lang="ru-RU" sz="1600" b="0" strike="noStrike" spc="-1" dirty="0">
                <a:solidFill>
                  <a:srgbClr val="000000"/>
                </a:solidFill>
                <a:latin typeface="+mn-lt"/>
                <a:ea typeface="+mn-ea"/>
              </a:rPr>
              <a:t> </a:t>
            </a:r>
            <a:r>
              <a:rPr lang="ru-RU" sz="1600" b="0" strike="noStrike" spc="-1" dirty="0" err="1">
                <a:solidFill>
                  <a:srgbClr val="000000"/>
                </a:solidFill>
                <a:latin typeface="+mn-lt"/>
                <a:ea typeface="+mn-ea"/>
              </a:rPr>
              <a:t>know</a:t>
            </a:r>
            <a:r>
              <a:rPr lang="ru-RU" sz="1600" b="0" strike="noStrike" spc="-1" dirty="0">
                <a:solidFill>
                  <a:srgbClr val="000000"/>
                </a:solidFill>
                <a:latin typeface="+mn-lt"/>
                <a:ea typeface="+mn-ea"/>
              </a:rPr>
              <a:t> </a:t>
            </a:r>
            <a:r>
              <a:rPr lang="ru-RU" sz="1600" b="0" strike="noStrike" spc="-1" dirty="0" err="1">
                <a:solidFill>
                  <a:srgbClr val="000000"/>
                </a:solidFill>
                <a:latin typeface="+mn-lt"/>
                <a:ea typeface="+mn-ea"/>
              </a:rPr>
              <a:t>that</a:t>
            </a:r>
            <a:r>
              <a:rPr lang="ru-RU" sz="1600" b="0" strike="noStrike" spc="-1" dirty="0">
                <a:solidFill>
                  <a:srgbClr val="000000"/>
                </a:solidFill>
                <a:latin typeface="+mn-lt"/>
                <a:ea typeface="+mn-ea"/>
              </a:rPr>
              <a:t> </a:t>
            </a:r>
            <a:r>
              <a:rPr lang="ru-RU" sz="1600" b="0" strike="noStrike" spc="-1" dirty="0" err="1">
                <a:solidFill>
                  <a:srgbClr val="000000"/>
                </a:solidFill>
                <a:latin typeface="+mn-lt"/>
                <a:ea typeface="+mn-ea"/>
              </a:rPr>
              <a:t>vitamin</a:t>
            </a:r>
            <a:r>
              <a:rPr lang="ru-RU" sz="1600" b="0" strike="noStrike" spc="-1" dirty="0">
                <a:solidFill>
                  <a:srgbClr val="000000"/>
                </a:solidFill>
                <a:latin typeface="+mn-lt"/>
                <a:ea typeface="+mn-ea"/>
              </a:rPr>
              <a:t> C </a:t>
            </a:r>
            <a:r>
              <a:rPr lang="ru-RU" sz="1600" b="0" strike="noStrike" spc="-1" dirty="0" err="1">
                <a:solidFill>
                  <a:srgbClr val="000000"/>
                </a:solidFill>
                <a:latin typeface="+mn-lt"/>
                <a:ea typeface="+mn-ea"/>
              </a:rPr>
              <a:t>helps</a:t>
            </a:r>
            <a:r>
              <a:rPr lang="ru-RU" sz="1600" b="0" strike="noStrike" spc="-1" dirty="0">
                <a:solidFill>
                  <a:srgbClr val="000000"/>
                </a:solidFill>
                <a:latin typeface="+mn-lt"/>
                <a:ea typeface="+mn-ea"/>
              </a:rPr>
              <a:t> </a:t>
            </a:r>
            <a:r>
              <a:rPr lang="ru-RU" sz="1600" b="0" strike="noStrike" spc="-1" dirty="0" err="1">
                <a:solidFill>
                  <a:srgbClr val="000000"/>
                </a:solidFill>
                <a:latin typeface="+mn-lt"/>
                <a:ea typeface="+mn-ea"/>
              </a:rPr>
              <a:t>the</a:t>
            </a:r>
            <a:r>
              <a:rPr lang="ru-RU" sz="1600" b="0" strike="noStrike" spc="-1" dirty="0">
                <a:solidFill>
                  <a:srgbClr val="000000"/>
                </a:solidFill>
                <a:latin typeface="+mn-lt"/>
                <a:ea typeface="+mn-ea"/>
              </a:rPr>
              <a:t> </a:t>
            </a:r>
            <a:r>
              <a:rPr lang="ru-RU" sz="1600" b="0" strike="noStrike" spc="-1" dirty="0" err="1">
                <a:solidFill>
                  <a:srgbClr val="000000"/>
                </a:solidFill>
                <a:latin typeface="+mn-lt"/>
                <a:ea typeface="+mn-ea"/>
              </a:rPr>
              <a:t>body</a:t>
            </a:r>
            <a:r>
              <a:rPr lang="ru-RU" sz="1600" b="0" strike="noStrike" spc="-1" dirty="0">
                <a:solidFill>
                  <a:srgbClr val="000000"/>
                </a:solidFill>
                <a:latin typeface="+mn-lt"/>
                <a:ea typeface="+mn-ea"/>
              </a:rPr>
              <a:t> </a:t>
            </a:r>
            <a:r>
              <a:rPr lang="ru-RU" sz="1600" b="0" strike="noStrike" spc="-1" dirty="0" err="1">
                <a:solidFill>
                  <a:srgbClr val="000000"/>
                </a:solidFill>
                <a:latin typeface="+mn-lt"/>
                <a:ea typeface="+mn-ea"/>
              </a:rPr>
              <a:t>better</a:t>
            </a:r>
            <a:r>
              <a:rPr lang="ru-RU" sz="1600" b="0" strike="noStrike" spc="-1" dirty="0">
                <a:solidFill>
                  <a:srgbClr val="000000"/>
                </a:solidFill>
                <a:latin typeface="+mn-lt"/>
                <a:ea typeface="+mn-ea"/>
              </a:rPr>
              <a:t> </a:t>
            </a:r>
            <a:r>
              <a:rPr lang="ru-RU" sz="1600" b="0" strike="noStrike" spc="-1" dirty="0" err="1">
                <a:solidFill>
                  <a:srgbClr val="000000"/>
                </a:solidFill>
                <a:latin typeface="+mn-lt"/>
                <a:ea typeface="+mn-ea"/>
              </a:rPr>
              <a:t>absorb</a:t>
            </a:r>
            <a:r>
              <a:rPr lang="ru-RU" sz="1600" b="0" strike="noStrike" spc="-1" dirty="0">
                <a:solidFill>
                  <a:srgbClr val="000000"/>
                </a:solidFill>
                <a:latin typeface="+mn-lt"/>
                <a:ea typeface="+mn-ea"/>
              </a:rPr>
              <a:t> </a:t>
            </a:r>
            <a:r>
              <a:rPr lang="ru-RU" sz="1600" b="0" strike="noStrike" spc="-1" dirty="0" err="1">
                <a:solidFill>
                  <a:srgbClr val="000000"/>
                </a:solidFill>
                <a:latin typeface="+mn-lt"/>
                <a:ea typeface="+mn-ea"/>
              </a:rPr>
              <a:t>non-hemic</a:t>
            </a:r>
            <a:r>
              <a:rPr lang="ru-RU" sz="1600" b="0" strike="noStrike" spc="-1" dirty="0">
                <a:solidFill>
                  <a:srgbClr val="000000"/>
                </a:solidFill>
                <a:latin typeface="+mn-lt"/>
                <a:ea typeface="+mn-ea"/>
              </a:rPr>
              <a:t> </a:t>
            </a:r>
            <a:r>
              <a:rPr lang="ru-RU" sz="1600" b="0" strike="noStrike" spc="-1" dirty="0" err="1">
                <a:solidFill>
                  <a:srgbClr val="000000"/>
                </a:solidFill>
                <a:latin typeface="+mn-lt"/>
                <a:ea typeface="+mn-ea"/>
              </a:rPr>
              <a:t>iron</a:t>
            </a:r>
            <a:r>
              <a:rPr lang="ru-RU" sz="1600" b="0" strike="noStrike" spc="-1" dirty="0">
                <a:solidFill>
                  <a:srgbClr val="000000"/>
                </a:solidFill>
                <a:latin typeface="+mn-lt"/>
                <a:ea typeface="+mn-ea"/>
              </a:rPr>
              <a:t> - </a:t>
            </a:r>
            <a:r>
              <a:rPr lang="ru-RU" sz="1600" b="0" strike="noStrike" spc="-1" dirty="0" err="1">
                <a:solidFill>
                  <a:srgbClr val="000000"/>
                </a:solidFill>
                <a:latin typeface="+mn-lt"/>
                <a:ea typeface="+mn-ea"/>
              </a:rPr>
              <a:t>from</a:t>
            </a:r>
            <a:r>
              <a:rPr lang="ru-RU" sz="1600" b="0" strike="noStrike" spc="-1" dirty="0">
                <a:solidFill>
                  <a:srgbClr val="000000"/>
                </a:solidFill>
                <a:latin typeface="+mn-lt"/>
                <a:ea typeface="+mn-ea"/>
              </a:rPr>
              <a:t> </a:t>
            </a:r>
            <a:r>
              <a:rPr lang="ru-RU" sz="1600" b="0" strike="noStrike" spc="-1" dirty="0" err="1">
                <a:solidFill>
                  <a:srgbClr val="000000"/>
                </a:solidFill>
                <a:latin typeface="+mn-lt"/>
                <a:ea typeface="+mn-ea"/>
              </a:rPr>
              <a:t>plant-based</a:t>
            </a:r>
            <a:r>
              <a:rPr lang="ru-RU" sz="1600" b="0" strike="noStrike" spc="-1" dirty="0">
                <a:solidFill>
                  <a:srgbClr val="000000"/>
                </a:solidFill>
                <a:latin typeface="+mn-lt"/>
                <a:ea typeface="+mn-ea"/>
              </a:rPr>
              <a:t> </a:t>
            </a:r>
            <a:r>
              <a:rPr lang="ru-RU" sz="1600" b="0" strike="noStrike" spc="-1" dirty="0" err="1">
                <a:solidFill>
                  <a:srgbClr val="000000"/>
                </a:solidFill>
                <a:latin typeface="+mn-lt"/>
                <a:ea typeface="+mn-ea"/>
              </a:rPr>
              <a:t>foods</a:t>
            </a:r>
            <a:r>
              <a:rPr lang="ru-RU" sz="1600" b="0" strike="noStrike" spc="-1" dirty="0">
                <a:solidFill>
                  <a:srgbClr val="000000"/>
                </a:solidFill>
                <a:latin typeface="+mn-lt"/>
                <a:ea typeface="+mn-ea"/>
              </a:rPr>
              <a:t> </a:t>
            </a:r>
            <a:r>
              <a:rPr lang="ru-RU" sz="1600" b="0" strike="noStrike" spc="-1" dirty="0" err="1">
                <a:solidFill>
                  <a:srgbClr val="000000"/>
                </a:solidFill>
                <a:latin typeface="+mn-lt"/>
                <a:ea typeface="+mn-ea"/>
              </a:rPr>
              <a:t>such</a:t>
            </a:r>
            <a:r>
              <a:rPr lang="ru-RU" sz="1600" b="0" strike="noStrike" spc="-1" dirty="0">
                <a:solidFill>
                  <a:srgbClr val="000000"/>
                </a:solidFill>
                <a:latin typeface="+mn-lt"/>
                <a:ea typeface="+mn-ea"/>
              </a:rPr>
              <a:t> </a:t>
            </a:r>
            <a:r>
              <a:rPr lang="ru-RU" sz="1600" b="0" strike="noStrike" spc="-1" dirty="0" err="1">
                <a:solidFill>
                  <a:srgbClr val="000000"/>
                </a:solidFill>
                <a:latin typeface="+mn-lt"/>
                <a:ea typeface="+mn-ea"/>
              </a:rPr>
              <a:t>as</a:t>
            </a:r>
            <a:r>
              <a:rPr lang="ru-RU" sz="1600" b="0" strike="noStrike" spc="-1" dirty="0">
                <a:solidFill>
                  <a:srgbClr val="000000"/>
                </a:solidFill>
                <a:latin typeface="+mn-lt"/>
                <a:ea typeface="+mn-ea"/>
              </a:rPr>
              <a:t> </a:t>
            </a:r>
            <a:r>
              <a:rPr lang="ru-RU" sz="1600" b="0" strike="noStrike" spc="-1" dirty="0" err="1">
                <a:solidFill>
                  <a:srgbClr val="000000"/>
                </a:solidFill>
                <a:latin typeface="+mn-lt"/>
                <a:ea typeface="+mn-ea"/>
              </a:rPr>
              <a:t>beans</a:t>
            </a:r>
            <a:r>
              <a:rPr lang="ru-RU" sz="1600" b="0" strike="noStrike" spc="-1" dirty="0">
                <a:solidFill>
                  <a:srgbClr val="000000"/>
                </a:solidFill>
                <a:latin typeface="+mn-lt"/>
                <a:ea typeface="+mn-ea"/>
              </a:rPr>
              <a:t>, </a:t>
            </a:r>
            <a:r>
              <a:rPr lang="ru-RU" sz="1600" b="0" strike="noStrike" spc="-1" dirty="0" err="1">
                <a:solidFill>
                  <a:srgbClr val="000000"/>
                </a:solidFill>
                <a:latin typeface="+mn-lt"/>
                <a:ea typeface="+mn-ea"/>
              </a:rPr>
              <a:t>spinach</a:t>
            </a:r>
            <a:r>
              <a:rPr lang="ru-RU" sz="1600" b="0" strike="noStrike" spc="-1" dirty="0">
                <a:solidFill>
                  <a:srgbClr val="000000"/>
                </a:solidFill>
                <a:latin typeface="+mn-lt"/>
                <a:ea typeface="+mn-ea"/>
              </a:rPr>
              <a:t> </a:t>
            </a:r>
            <a:r>
              <a:rPr lang="ru-RU" sz="1600" b="0" strike="noStrike" spc="-1" dirty="0" err="1">
                <a:solidFill>
                  <a:srgbClr val="000000"/>
                </a:solidFill>
                <a:latin typeface="+mn-lt"/>
                <a:ea typeface="+mn-ea"/>
              </a:rPr>
              <a:t>and</a:t>
            </a:r>
            <a:r>
              <a:rPr lang="ru-RU" sz="1600" b="0" strike="noStrike" spc="-1" dirty="0">
                <a:solidFill>
                  <a:srgbClr val="000000"/>
                </a:solidFill>
                <a:latin typeface="+mn-lt"/>
                <a:ea typeface="+mn-ea"/>
              </a:rPr>
              <a:t> </a:t>
            </a:r>
            <a:r>
              <a:rPr lang="ru-RU" sz="1600" b="0" strike="noStrike" spc="-1" dirty="0" err="1">
                <a:solidFill>
                  <a:srgbClr val="000000"/>
                </a:solidFill>
                <a:latin typeface="+mn-lt"/>
                <a:ea typeface="+mn-ea"/>
              </a:rPr>
              <a:t>quinoa</a:t>
            </a:r>
            <a:r>
              <a:rPr lang="ru-RU" sz="1600" b="0" strike="noStrike" spc="-1" dirty="0">
                <a:solidFill>
                  <a:srgbClr val="000000"/>
                </a:solidFill>
                <a:latin typeface="+mn-lt"/>
                <a:ea typeface="+mn-ea"/>
              </a:rPr>
              <a:t>.</a:t>
            </a:r>
            <a:endParaRPr lang="ru-RU" sz="1600" b="0" strike="noStrike" spc="-1" dirty="0">
              <a:latin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1218960" y="547200"/>
            <a:ext cx="21944520" cy="2289600"/>
          </a:xfrm>
          <a:prstGeom prst="rect">
            <a:avLst/>
          </a:prstGeom>
        </p:spPr>
        <p:txBody>
          <a:bodyPr lIns="0" tIns="0" rIns="0" bIns="0" anchor="ctr">
            <a:noAutofit/>
          </a:bodyPr>
          <a:lstStyle/>
          <a:p>
            <a:endParaRPr lang="ru-RU" sz="1800" b="0" strike="noStrike" spc="-1">
              <a:solidFill>
                <a:srgbClr val="000000"/>
              </a:solidFill>
              <a:latin typeface="Arial"/>
            </a:endParaRPr>
          </a:p>
        </p:txBody>
      </p:sp>
      <p:sp>
        <p:nvSpPr>
          <p:cNvPr id="24" name="PlaceHolder 2"/>
          <p:cNvSpPr>
            <a:spLocks noGrp="1"/>
          </p:cNvSpPr>
          <p:nvPr>
            <p:ph type="body"/>
          </p:nvPr>
        </p:nvSpPr>
        <p:spPr>
          <a:xfrm>
            <a:off x="1218960" y="3209400"/>
            <a:ext cx="21944520" cy="3794040"/>
          </a:xfrm>
          <a:prstGeom prst="rect">
            <a:avLst/>
          </a:prstGeom>
        </p:spPr>
        <p:txBody>
          <a:bodyPr lIns="0" tIns="0" rIns="0" bIns="0">
            <a:normAutofit/>
          </a:bodyPr>
          <a:lstStyle/>
          <a:p>
            <a:endParaRPr lang="ru-RU" sz="2800" b="0" strike="noStrike" spc="-1">
              <a:solidFill>
                <a:srgbClr val="000000"/>
              </a:solidFill>
              <a:latin typeface="Arial"/>
            </a:endParaRPr>
          </a:p>
        </p:txBody>
      </p:sp>
      <p:sp>
        <p:nvSpPr>
          <p:cNvPr id="25" name="PlaceHolder 3"/>
          <p:cNvSpPr>
            <a:spLocks noGrp="1"/>
          </p:cNvSpPr>
          <p:nvPr>
            <p:ph type="body"/>
          </p:nvPr>
        </p:nvSpPr>
        <p:spPr>
          <a:xfrm>
            <a:off x="1218960" y="7364160"/>
            <a:ext cx="21944520" cy="3794040"/>
          </a:xfrm>
          <a:prstGeom prst="rect">
            <a:avLst/>
          </a:prstGeom>
        </p:spPr>
        <p:txBody>
          <a:bodyPr lIns="0" tIns="0" rIns="0" bIns="0">
            <a:normAutofit/>
          </a:bodyPr>
          <a:lstStyle/>
          <a:p>
            <a:endParaRPr lang="ru-RU" sz="2800" b="0" strike="noStrike" spc="-1">
              <a:solidFill>
                <a:srgbClr val="000000"/>
              </a:solidFill>
              <a:latin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1218960" y="547200"/>
            <a:ext cx="21944520" cy="2289600"/>
          </a:xfrm>
          <a:prstGeom prst="rect">
            <a:avLst/>
          </a:prstGeom>
        </p:spPr>
        <p:txBody>
          <a:bodyPr lIns="0" tIns="0" rIns="0" bIns="0" anchor="ctr">
            <a:noAutofit/>
          </a:bodyPr>
          <a:lstStyle/>
          <a:p>
            <a:endParaRPr lang="ru-RU" sz="1800" b="0" strike="noStrike" spc="-1">
              <a:solidFill>
                <a:srgbClr val="000000"/>
              </a:solidFill>
              <a:latin typeface="Arial"/>
            </a:endParaRPr>
          </a:p>
        </p:txBody>
      </p:sp>
      <p:sp>
        <p:nvSpPr>
          <p:cNvPr id="27" name="PlaceHolder 2"/>
          <p:cNvSpPr>
            <a:spLocks noGrp="1"/>
          </p:cNvSpPr>
          <p:nvPr>
            <p:ph type="body"/>
          </p:nvPr>
        </p:nvSpPr>
        <p:spPr>
          <a:xfrm>
            <a:off x="1218960" y="3209400"/>
            <a:ext cx="10708920" cy="3794040"/>
          </a:xfrm>
          <a:prstGeom prst="rect">
            <a:avLst/>
          </a:prstGeom>
        </p:spPr>
        <p:txBody>
          <a:bodyPr lIns="0" tIns="0" rIns="0" bIns="0">
            <a:normAutofit/>
          </a:bodyPr>
          <a:lstStyle/>
          <a:p>
            <a:endParaRPr lang="ru-RU" sz="2800" b="0" strike="noStrike" spc="-1">
              <a:solidFill>
                <a:srgbClr val="000000"/>
              </a:solidFill>
              <a:latin typeface="Arial"/>
            </a:endParaRPr>
          </a:p>
        </p:txBody>
      </p:sp>
      <p:sp>
        <p:nvSpPr>
          <p:cNvPr id="28" name="PlaceHolder 3"/>
          <p:cNvSpPr>
            <a:spLocks noGrp="1"/>
          </p:cNvSpPr>
          <p:nvPr>
            <p:ph type="body"/>
          </p:nvPr>
        </p:nvSpPr>
        <p:spPr>
          <a:xfrm>
            <a:off x="12463560" y="3209400"/>
            <a:ext cx="10708920" cy="3794040"/>
          </a:xfrm>
          <a:prstGeom prst="rect">
            <a:avLst/>
          </a:prstGeom>
        </p:spPr>
        <p:txBody>
          <a:bodyPr lIns="0" tIns="0" rIns="0" bIns="0">
            <a:normAutofit/>
          </a:bodyPr>
          <a:lstStyle/>
          <a:p>
            <a:endParaRPr lang="ru-RU" sz="2800" b="0" strike="noStrike" spc="-1">
              <a:solidFill>
                <a:srgbClr val="000000"/>
              </a:solidFill>
              <a:latin typeface="Arial"/>
            </a:endParaRPr>
          </a:p>
        </p:txBody>
      </p:sp>
      <p:sp>
        <p:nvSpPr>
          <p:cNvPr id="29" name="PlaceHolder 4"/>
          <p:cNvSpPr>
            <a:spLocks noGrp="1"/>
          </p:cNvSpPr>
          <p:nvPr>
            <p:ph type="body"/>
          </p:nvPr>
        </p:nvSpPr>
        <p:spPr>
          <a:xfrm>
            <a:off x="1218960" y="7364160"/>
            <a:ext cx="10708920" cy="3794040"/>
          </a:xfrm>
          <a:prstGeom prst="rect">
            <a:avLst/>
          </a:prstGeom>
        </p:spPr>
        <p:txBody>
          <a:bodyPr lIns="0" tIns="0" rIns="0" bIns="0">
            <a:normAutofit/>
          </a:bodyPr>
          <a:lstStyle/>
          <a:p>
            <a:endParaRPr lang="ru-RU" sz="2800" b="0" strike="noStrike" spc="-1">
              <a:solidFill>
                <a:srgbClr val="000000"/>
              </a:solidFill>
              <a:latin typeface="Arial"/>
            </a:endParaRPr>
          </a:p>
        </p:txBody>
      </p:sp>
      <p:sp>
        <p:nvSpPr>
          <p:cNvPr id="30" name="PlaceHolder 5"/>
          <p:cNvSpPr>
            <a:spLocks noGrp="1"/>
          </p:cNvSpPr>
          <p:nvPr>
            <p:ph type="body"/>
          </p:nvPr>
        </p:nvSpPr>
        <p:spPr>
          <a:xfrm>
            <a:off x="12463560" y="7364160"/>
            <a:ext cx="10708920" cy="3794040"/>
          </a:xfrm>
          <a:prstGeom prst="rect">
            <a:avLst/>
          </a:prstGeom>
        </p:spPr>
        <p:txBody>
          <a:bodyPr lIns="0" tIns="0" rIns="0" bIns="0">
            <a:normAutofit/>
          </a:bodyPr>
          <a:lstStyle/>
          <a:p>
            <a:endParaRPr lang="ru-RU" sz="2800" b="0" strike="noStrike" spc="-1">
              <a:solidFill>
                <a:srgbClr val="000000"/>
              </a:solidFill>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1218960" y="547200"/>
            <a:ext cx="21944520" cy="2289600"/>
          </a:xfrm>
          <a:prstGeom prst="rect">
            <a:avLst/>
          </a:prstGeom>
        </p:spPr>
        <p:txBody>
          <a:bodyPr lIns="0" tIns="0" rIns="0" bIns="0" anchor="ctr">
            <a:noAutofit/>
          </a:bodyPr>
          <a:lstStyle/>
          <a:p>
            <a:endParaRPr lang="ru-RU" sz="1800" b="0" strike="noStrike" spc="-1">
              <a:solidFill>
                <a:srgbClr val="000000"/>
              </a:solidFill>
              <a:latin typeface="Arial"/>
            </a:endParaRPr>
          </a:p>
        </p:txBody>
      </p:sp>
      <p:sp>
        <p:nvSpPr>
          <p:cNvPr id="32" name="PlaceHolder 2"/>
          <p:cNvSpPr>
            <a:spLocks noGrp="1"/>
          </p:cNvSpPr>
          <p:nvPr>
            <p:ph type="body"/>
          </p:nvPr>
        </p:nvSpPr>
        <p:spPr>
          <a:xfrm>
            <a:off x="1218960" y="3209400"/>
            <a:ext cx="7065720" cy="3794040"/>
          </a:xfrm>
          <a:prstGeom prst="rect">
            <a:avLst/>
          </a:prstGeom>
        </p:spPr>
        <p:txBody>
          <a:bodyPr lIns="0" tIns="0" rIns="0" bIns="0">
            <a:normAutofit/>
          </a:bodyPr>
          <a:lstStyle/>
          <a:p>
            <a:endParaRPr lang="ru-RU" sz="2800" b="0" strike="noStrike" spc="-1">
              <a:solidFill>
                <a:srgbClr val="000000"/>
              </a:solidFill>
              <a:latin typeface="Arial"/>
            </a:endParaRPr>
          </a:p>
        </p:txBody>
      </p:sp>
      <p:sp>
        <p:nvSpPr>
          <p:cNvPr id="33" name="PlaceHolder 3"/>
          <p:cNvSpPr>
            <a:spLocks noGrp="1"/>
          </p:cNvSpPr>
          <p:nvPr>
            <p:ph type="body"/>
          </p:nvPr>
        </p:nvSpPr>
        <p:spPr>
          <a:xfrm>
            <a:off x="8638200" y="3209400"/>
            <a:ext cx="7065720" cy="3794040"/>
          </a:xfrm>
          <a:prstGeom prst="rect">
            <a:avLst/>
          </a:prstGeom>
        </p:spPr>
        <p:txBody>
          <a:bodyPr lIns="0" tIns="0" rIns="0" bIns="0">
            <a:normAutofit/>
          </a:bodyPr>
          <a:lstStyle/>
          <a:p>
            <a:endParaRPr lang="ru-RU" sz="2800" b="0" strike="noStrike" spc="-1">
              <a:solidFill>
                <a:srgbClr val="000000"/>
              </a:solidFill>
              <a:latin typeface="Arial"/>
            </a:endParaRPr>
          </a:p>
        </p:txBody>
      </p:sp>
      <p:sp>
        <p:nvSpPr>
          <p:cNvPr id="34" name="PlaceHolder 4"/>
          <p:cNvSpPr>
            <a:spLocks noGrp="1"/>
          </p:cNvSpPr>
          <p:nvPr>
            <p:ph type="body"/>
          </p:nvPr>
        </p:nvSpPr>
        <p:spPr>
          <a:xfrm>
            <a:off x="16057800" y="3209400"/>
            <a:ext cx="7065720" cy="3794040"/>
          </a:xfrm>
          <a:prstGeom prst="rect">
            <a:avLst/>
          </a:prstGeom>
        </p:spPr>
        <p:txBody>
          <a:bodyPr lIns="0" tIns="0" rIns="0" bIns="0">
            <a:normAutofit/>
          </a:bodyPr>
          <a:lstStyle/>
          <a:p>
            <a:endParaRPr lang="ru-RU" sz="2800" b="0" strike="noStrike" spc="-1">
              <a:solidFill>
                <a:srgbClr val="000000"/>
              </a:solidFill>
              <a:latin typeface="Arial"/>
            </a:endParaRPr>
          </a:p>
        </p:txBody>
      </p:sp>
      <p:sp>
        <p:nvSpPr>
          <p:cNvPr id="35" name="PlaceHolder 5"/>
          <p:cNvSpPr>
            <a:spLocks noGrp="1"/>
          </p:cNvSpPr>
          <p:nvPr>
            <p:ph type="body"/>
          </p:nvPr>
        </p:nvSpPr>
        <p:spPr>
          <a:xfrm>
            <a:off x="1218960" y="7364160"/>
            <a:ext cx="7065720" cy="3794040"/>
          </a:xfrm>
          <a:prstGeom prst="rect">
            <a:avLst/>
          </a:prstGeom>
        </p:spPr>
        <p:txBody>
          <a:bodyPr lIns="0" tIns="0" rIns="0" bIns="0">
            <a:normAutofit/>
          </a:bodyPr>
          <a:lstStyle/>
          <a:p>
            <a:endParaRPr lang="ru-RU" sz="2800" b="0" strike="noStrike" spc="-1">
              <a:solidFill>
                <a:srgbClr val="000000"/>
              </a:solidFill>
              <a:latin typeface="Arial"/>
            </a:endParaRPr>
          </a:p>
        </p:txBody>
      </p:sp>
      <p:sp>
        <p:nvSpPr>
          <p:cNvPr id="36" name="PlaceHolder 6"/>
          <p:cNvSpPr>
            <a:spLocks noGrp="1"/>
          </p:cNvSpPr>
          <p:nvPr>
            <p:ph type="body"/>
          </p:nvPr>
        </p:nvSpPr>
        <p:spPr>
          <a:xfrm>
            <a:off x="8638200" y="7364160"/>
            <a:ext cx="7065720" cy="3794040"/>
          </a:xfrm>
          <a:prstGeom prst="rect">
            <a:avLst/>
          </a:prstGeom>
        </p:spPr>
        <p:txBody>
          <a:bodyPr lIns="0" tIns="0" rIns="0" bIns="0">
            <a:normAutofit/>
          </a:bodyPr>
          <a:lstStyle/>
          <a:p>
            <a:endParaRPr lang="ru-RU" sz="2800" b="0" strike="noStrike" spc="-1">
              <a:solidFill>
                <a:srgbClr val="000000"/>
              </a:solidFill>
              <a:latin typeface="Arial"/>
            </a:endParaRPr>
          </a:p>
        </p:txBody>
      </p:sp>
      <p:sp>
        <p:nvSpPr>
          <p:cNvPr id="37" name="PlaceHolder 7"/>
          <p:cNvSpPr>
            <a:spLocks noGrp="1"/>
          </p:cNvSpPr>
          <p:nvPr>
            <p:ph type="body"/>
          </p:nvPr>
        </p:nvSpPr>
        <p:spPr>
          <a:xfrm>
            <a:off x="16057800" y="7364160"/>
            <a:ext cx="7065720" cy="3794040"/>
          </a:xfrm>
          <a:prstGeom prst="rect">
            <a:avLst/>
          </a:prstGeom>
        </p:spPr>
        <p:txBody>
          <a:bodyPr lIns="0" tIns="0" rIns="0" bIns="0">
            <a:normAutofit/>
          </a:bodyPr>
          <a:lstStyle/>
          <a:p>
            <a:endParaRPr lang="ru-RU" sz="2800" b="0" strike="noStrike" spc="-1">
              <a:solidFill>
                <a:srgbClr val="000000"/>
              </a:solidFill>
              <a:latin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0" name="PlaceHolder 1"/>
          <p:cNvSpPr>
            <a:spLocks noGrp="1"/>
          </p:cNvSpPr>
          <p:nvPr>
            <p:ph type="title"/>
          </p:nvPr>
        </p:nvSpPr>
        <p:spPr>
          <a:xfrm>
            <a:off x="1218960" y="547200"/>
            <a:ext cx="21944520" cy="2289600"/>
          </a:xfrm>
          <a:prstGeom prst="rect">
            <a:avLst/>
          </a:prstGeom>
        </p:spPr>
        <p:txBody>
          <a:bodyPr lIns="0" tIns="0" rIns="0" bIns="0" anchor="ctr">
            <a:noAutofit/>
          </a:bodyPr>
          <a:lstStyle/>
          <a:p>
            <a:endParaRPr lang="ru-RU" sz="1800" b="0" strike="noStrike" spc="-1">
              <a:solidFill>
                <a:srgbClr val="000000"/>
              </a:solidFill>
              <a:latin typeface="Arial"/>
            </a:endParaRPr>
          </a:p>
        </p:txBody>
      </p:sp>
      <p:sp>
        <p:nvSpPr>
          <p:cNvPr id="41" name="PlaceHolder 2"/>
          <p:cNvSpPr>
            <a:spLocks noGrp="1"/>
          </p:cNvSpPr>
          <p:nvPr>
            <p:ph type="subTitle"/>
          </p:nvPr>
        </p:nvSpPr>
        <p:spPr>
          <a:xfrm>
            <a:off x="1218960" y="3209400"/>
            <a:ext cx="21944520" cy="7954560"/>
          </a:xfrm>
          <a:prstGeom prst="rect">
            <a:avLst/>
          </a:prstGeom>
        </p:spPr>
        <p:txBody>
          <a:bodyPr lIns="0" tIns="0" rIns="0" bIns="0" anchor="ctr">
            <a:noAutofit/>
          </a:bodyPr>
          <a:lstStyle/>
          <a:p>
            <a:pPr algn="ctr"/>
            <a:endParaRPr lang="ru-RU" sz="3200" b="0" strike="noStrike" spc="-1">
              <a:latin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2" name="PlaceHolder 1"/>
          <p:cNvSpPr>
            <a:spLocks noGrp="1"/>
          </p:cNvSpPr>
          <p:nvPr>
            <p:ph type="title"/>
          </p:nvPr>
        </p:nvSpPr>
        <p:spPr>
          <a:xfrm>
            <a:off x="1218960" y="547200"/>
            <a:ext cx="21944520" cy="2289600"/>
          </a:xfrm>
          <a:prstGeom prst="rect">
            <a:avLst/>
          </a:prstGeom>
        </p:spPr>
        <p:txBody>
          <a:bodyPr lIns="0" tIns="0" rIns="0" bIns="0" anchor="ctr">
            <a:noAutofit/>
          </a:bodyPr>
          <a:lstStyle/>
          <a:p>
            <a:endParaRPr lang="ru-RU" sz="1800" b="0" strike="noStrike" spc="-1">
              <a:solidFill>
                <a:srgbClr val="000000"/>
              </a:solidFill>
              <a:latin typeface="Arial"/>
            </a:endParaRPr>
          </a:p>
        </p:txBody>
      </p:sp>
      <p:sp>
        <p:nvSpPr>
          <p:cNvPr id="43" name="PlaceHolder 2"/>
          <p:cNvSpPr>
            <a:spLocks noGrp="1"/>
          </p:cNvSpPr>
          <p:nvPr>
            <p:ph type="body"/>
          </p:nvPr>
        </p:nvSpPr>
        <p:spPr>
          <a:xfrm>
            <a:off x="1218960" y="3209400"/>
            <a:ext cx="21944520" cy="7954560"/>
          </a:xfrm>
          <a:prstGeom prst="rect">
            <a:avLst/>
          </a:prstGeom>
        </p:spPr>
        <p:txBody>
          <a:bodyPr lIns="0" tIns="0" rIns="0" bIns="0">
            <a:normAutofit/>
          </a:bodyPr>
          <a:lstStyle/>
          <a:p>
            <a:endParaRPr lang="ru-RU" sz="2800" b="0" strike="noStrike" spc="-1">
              <a:solidFill>
                <a:srgbClr val="000000"/>
              </a:solidFill>
              <a:latin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44" name="PlaceHolder 1"/>
          <p:cNvSpPr>
            <a:spLocks noGrp="1"/>
          </p:cNvSpPr>
          <p:nvPr>
            <p:ph type="title"/>
          </p:nvPr>
        </p:nvSpPr>
        <p:spPr>
          <a:xfrm>
            <a:off x="1218960" y="547200"/>
            <a:ext cx="21944520" cy="2289600"/>
          </a:xfrm>
          <a:prstGeom prst="rect">
            <a:avLst/>
          </a:prstGeom>
        </p:spPr>
        <p:txBody>
          <a:bodyPr lIns="0" tIns="0" rIns="0" bIns="0" anchor="ctr">
            <a:noAutofit/>
          </a:bodyPr>
          <a:lstStyle/>
          <a:p>
            <a:endParaRPr lang="ru-RU" sz="1800" b="0" strike="noStrike" spc="-1">
              <a:solidFill>
                <a:srgbClr val="000000"/>
              </a:solidFill>
              <a:latin typeface="Arial"/>
            </a:endParaRPr>
          </a:p>
        </p:txBody>
      </p:sp>
      <p:sp>
        <p:nvSpPr>
          <p:cNvPr id="45" name="PlaceHolder 2"/>
          <p:cNvSpPr>
            <a:spLocks noGrp="1"/>
          </p:cNvSpPr>
          <p:nvPr>
            <p:ph type="body"/>
          </p:nvPr>
        </p:nvSpPr>
        <p:spPr>
          <a:xfrm>
            <a:off x="1218960" y="3209400"/>
            <a:ext cx="10708920" cy="7954560"/>
          </a:xfrm>
          <a:prstGeom prst="rect">
            <a:avLst/>
          </a:prstGeom>
        </p:spPr>
        <p:txBody>
          <a:bodyPr lIns="0" tIns="0" rIns="0" bIns="0">
            <a:normAutofit/>
          </a:bodyPr>
          <a:lstStyle/>
          <a:p>
            <a:endParaRPr lang="ru-RU" sz="2800" b="0" strike="noStrike" spc="-1">
              <a:solidFill>
                <a:srgbClr val="000000"/>
              </a:solidFill>
              <a:latin typeface="Arial"/>
            </a:endParaRPr>
          </a:p>
        </p:txBody>
      </p:sp>
      <p:sp>
        <p:nvSpPr>
          <p:cNvPr id="46" name="PlaceHolder 3"/>
          <p:cNvSpPr>
            <a:spLocks noGrp="1"/>
          </p:cNvSpPr>
          <p:nvPr>
            <p:ph type="body"/>
          </p:nvPr>
        </p:nvSpPr>
        <p:spPr>
          <a:xfrm>
            <a:off x="12463560" y="3209400"/>
            <a:ext cx="10708920" cy="7954560"/>
          </a:xfrm>
          <a:prstGeom prst="rect">
            <a:avLst/>
          </a:prstGeom>
        </p:spPr>
        <p:txBody>
          <a:bodyPr lIns="0" tIns="0" rIns="0" bIns="0">
            <a:normAutofit/>
          </a:bodyPr>
          <a:lstStyle/>
          <a:p>
            <a:endParaRPr lang="ru-RU" sz="2800" b="0" strike="noStrike" spc="-1">
              <a:solidFill>
                <a:srgbClr val="000000"/>
              </a:solidFill>
              <a:latin typeface="Aria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47" name="PlaceHolder 1"/>
          <p:cNvSpPr>
            <a:spLocks noGrp="1"/>
          </p:cNvSpPr>
          <p:nvPr>
            <p:ph type="title"/>
          </p:nvPr>
        </p:nvSpPr>
        <p:spPr>
          <a:xfrm>
            <a:off x="1218960" y="547200"/>
            <a:ext cx="21944520" cy="2289600"/>
          </a:xfrm>
          <a:prstGeom prst="rect">
            <a:avLst/>
          </a:prstGeom>
        </p:spPr>
        <p:txBody>
          <a:bodyPr lIns="0" tIns="0" rIns="0" bIns="0" anchor="ctr">
            <a:noAutofit/>
          </a:bodyPr>
          <a:lstStyle/>
          <a:p>
            <a:endParaRPr lang="ru-RU" sz="1800" b="0" strike="noStrike" spc="-1">
              <a:solidFill>
                <a:srgbClr val="000000"/>
              </a:solidFill>
              <a:latin typeface="Aria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48" name="PlaceHolder 1"/>
          <p:cNvSpPr>
            <a:spLocks noGrp="1"/>
          </p:cNvSpPr>
          <p:nvPr>
            <p:ph type="subTitle"/>
          </p:nvPr>
        </p:nvSpPr>
        <p:spPr>
          <a:xfrm>
            <a:off x="1218960" y="547200"/>
            <a:ext cx="21944520" cy="10614600"/>
          </a:xfrm>
          <a:prstGeom prst="rect">
            <a:avLst/>
          </a:prstGeom>
        </p:spPr>
        <p:txBody>
          <a:bodyPr lIns="0" tIns="0" rIns="0" bIns="0" anchor="ctr">
            <a:noAutofit/>
          </a:bodyPr>
          <a:lstStyle/>
          <a:p>
            <a:pPr algn="ctr"/>
            <a:endParaRPr lang="ru-RU" sz="3200" b="0" strike="noStrike" spc="-1">
              <a:latin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49" name="PlaceHolder 1"/>
          <p:cNvSpPr>
            <a:spLocks noGrp="1"/>
          </p:cNvSpPr>
          <p:nvPr>
            <p:ph type="title"/>
          </p:nvPr>
        </p:nvSpPr>
        <p:spPr>
          <a:xfrm>
            <a:off x="1218960" y="547200"/>
            <a:ext cx="21944520" cy="2289600"/>
          </a:xfrm>
          <a:prstGeom prst="rect">
            <a:avLst/>
          </a:prstGeom>
        </p:spPr>
        <p:txBody>
          <a:bodyPr lIns="0" tIns="0" rIns="0" bIns="0" anchor="ctr">
            <a:noAutofit/>
          </a:bodyPr>
          <a:lstStyle/>
          <a:p>
            <a:endParaRPr lang="ru-RU" sz="1800" b="0" strike="noStrike" spc="-1">
              <a:solidFill>
                <a:srgbClr val="000000"/>
              </a:solidFill>
              <a:latin typeface="Arial"/>
            </a:endParaRPr>
          </a:p>
        </p:txBody>
      </p:sp>
      <p:sp>
        <p:nvSpPr>
          <p:cNvPr id="50" name="PlaceHolder 2"/>
          <p:cNvSpPr>
            <a:spLocks noGrp="1"/>
          </p:cNvSpPr>
          <p:nvPr>
            <p:ph type="body"/>
          </p:nvPr>
        </p:nvSpPr>
        <p:spPr>
          <a:xfrm>
            <a:off x="1218960" y="3209400"/>
            <a:ext cx="10708920" cy="3794040"/>
          </a:xfrm>
          <a:prstGeom prst="rect">
            <a:avLst/>
          </a:prstGeom>
        </p:spPr>
        <p:txBody>
          <a:bodyPr lIns="0" tIns="0" rIns="0" bIns="0">
            <a:normAutofit/>
          </a:bodyPr>
          <a:lstStyle/>
          <a:p>
            <a:endParaRPr lang="ru-RU" sz="2800" b="0" strike="noStrike" spc="-1">
              <a:solidFill>
                <a:srgbClr val="000000"/>
              </a:solidFill>
              <a:latin typeface="Arial"/>
            </a:endParaRPr>
          </a:p>
        </p:txBody>
      </p:sp>
      <p:sp>
        <p:nvSpPr>
          <p:cNvPr id="51" name="PlaceHolder 3"/>
          <p:cNvSpPr>
            <a:spLocks noGrp="1"/>
          </p:cNvSpPr>
          <p:nvPr>
            <p:ph type="body"/>
          </p:nvPr>
        </p:nvSpPr>
        <p:spPr>
          <a:xfrm>
            <a:off x="12463560" y="3209400"/>
            <a:ext cx="10708920" cy="7954560"/>
          </a:xfrm>
          <a:prstGeom prst="rect">
            <a:avLst/>
          </a:prstGeom>
        </p:spPr>
        <p:txBody>
          <a:bodyPr lIns="0" tIns="0" rIns="0" bIns="0">
            <a:normAutofit/>
          </a:bodyPr>
          <a:lstStyle/>
          <a:p>
            <a:endParaRPr lang="ru-RU" sz="2800" b="0" strike="noStrike" spc="-1">
              <a:solidFill>
                <a:srgbClr val="000000"/>
              </a:solidFill>
              <a:latin typeface="Arial"/>
            </a:endParaRPr>
          </a:p>
        </p:txBody>
      </p:sp>
      <p:sp>
        <p:nvSpPr>
          <p:cNvPr id="52" name="PlaceHolder 4"/>
          <p:cNvSpPr>
            <a:spLocks noGrp="1"/>
          </p:cNvSpPr>
          <p:nvPr>
            <p:ph type="body"/>
          </p:nvPr>
        </p:nvSpPr>
        <p:spPr>
          <a:xfrm>
            <a:off x="1218960" y="7364160"/>
            <a:ext cx="10708920" cy="3794040"/>
          </a:xfrm>
          <a:prstGeom prst="rect">
            <a:avLst/>
          </a:prstGeom>
        </p:spPr>
        <p:txBody>
          <a:bodyPr lIns="0" tIns="0" rIns="0" bIns="0">
            <a:normAutofit/>
          </a:bodyPr>
          <a:lstStyle/>
          <a:p>
            <a:endParaRPr lang="ru-RU" sz="2800" b="0" strike="noStrike" spc="-1">
              <a:solidFill>
                <a:srgbClr val="000000"/>
              </a:solidFill>
              <a:latin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1218960" y="547200"/>
            <a:ext cx="21944520" cy="2289600"/>
          </a:xfrm>
          <a:prstGeom prst="rect">
            <a:avLst/>
          </a:prstGeom>
        </p:spPr>
        <p:txBody>
          <a:bodyPr lIns="0" tIns="0" rIns="0" bIns="0" anchor="ctr">
            <a:noAutofit/>
          </a:bodyPr>
          <a:lstStyle/>
          <a:p>
            <a:endParaRPr lang="ru-RU" sz="1800" b="0" strike="noStrike" spc="-1">
              <a:solidFill>
                <a:srgbClr val="000000"/>
              </a:solidFill>
              <a:latin typeface="Arial"/>
            </a:endParaRPr>
          </a:p>
        </p:txBody>
      </p:sp>
      <p:sp>
        <p:nvSpPr>
          <p:cNvPr id="3" name="PlaceHolder 2"/>
          <p:cNvSpPr>
            <a:spLocks noGrp="1"/>
          </p:cNvSpPr>
          <p:nvPr>
            <p:ph type="subTitle"/>
          </p:nvPr>
        </p:nvSpPr>
        <p:spPr>
          <a:xfrm>
            <a:off x="1218960" y="3209400"/>
            <a:ext cx="21944520" cy="7954560"/>
          </a:xfrm>
          <a:prstGeom prst="rect">
            <a:avLst/>
          </a:prstGeom>
        </p:spPr>
        <p:txBody>
          <a:bodyPr lIns="0" tIns="0" rIns="0" bIns="0" anchor="ctr">
            <a:noAutofit/>
          </a:bodyPr>
          <a:lstStyle/>
          <a:p>
            <a:pPr algn="ctr"/>
            <a:endParaRPr lang="ru-RU" sz="3200" b="0" strike="noStrike" spc="-1">
              <a:latin typeface="A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53" name="PlaceHolder 1"/>
          <p:cNvSpPr>
            <a:spLocks noGrp="1"/>
          </p:cNvSpPr>
          <p:nvPr>
            <p:ph type="title"/>
          </p:nvPr>
        </p:nvSpPr>
        <p:spPr>
          <a:xfrm>
            <a:off x="1218960" y="547200"/>
            <a:ext cx="21944520" cy="2289600"/>
          </a:xfrm>
          <a:prstGeom prst="rect">
            <a:avLst/>
          </a:prstGeom>
        </p:spPr>
        <p:txBody>
          <a:bodyPr lIns="0" tIns="0" rIns="0" bIns="0" anchor="ctr">
            <a:noAutofit/>
          </a:bodyPr>
          <a:lstStyle/>
          <a:p>
            <a:endParaRPr lang="ru-RU" sz="1800" b="0" strike="noStrike" spc="-1">
              <a:solidFill>
                <a:srgbClr val="000000"/>
              </a:solidFill>
              <a:latin typeface="Arial"/>
            </a:endParaRPr>
          </a:p>
        </p:txBody>
      </p:sp>
      <p:sp>
        <p:nvSpPr>
          <p:cNvPr id="54" name="PlaceHolder 2"/>
          <p:cNvSpPr>
            <a:spLocks noGrp="1"/>
          </p:cNvSpPr>
          <p:nvPr>
            <p:ph type="body"/>
          </p:nvPr>
        </p:nvSpPr>
        <p:spPr>
          <a:xfrm>
            <a:off x="1218960" y="3209400"/>
            <a:ext cx="10708920" cy="7954560"/>
          </a:xfrm>
          <a:prstGeom prst="rect">
            <a:avLst/>
          </a:prstGeom>
        </p:spPr>
        <p:txBody>
          <a:bodyPr lIns="0" tIns="0" rIns="0" bIns="0">
            <a:normAutofit/>
          </a:bodyPr>
          <a:lstStyle/>
          <a:p>
            <a:endParaRPr lang="ru-RU" sz="2800" b="0" strike="noStrike" spc="-1">
              <a:solidFill>
                <a:srgbClr val="000000"/>
              </a:solidFill>
              <a:latin typeface="Arial"/>
            </a:endParaRPr>
          </a:p>
        </p:txBody>
      </p:sp>
      <p:sp>
        <p:nvSpPr>
          <p:cNvPr id="55" name="PlaceHolder 3"/>
          <p:cNvSpPr>
            <a:spLocks noGrp="1"/>
          </p:cNvSpPr>
          <p:nvPr>
            <p:ph type="body"/>
          </p:nvPr>
        </p:nvSpPr>
        <p:spPr>
          <a:xfrm>
            <a:off x="12463560" y="3209400"/>
            <a:ext cx="10708920" cy="3794040"/>
          </a:xfrm>
          <a:prstGeom prst="rect">
            <a:avLst/>
          </a:prstGeom>
        </p:spPr>
        <p:txBody>
          <a:bodyPr lIns="0" tIns="0" rIns="0" bIns="0">
            <a:normAutofit/>
          </a:bodyPr>
          <a:lstStyle/>
          <a:p>
            <a:endParaRPr lang="ru-RU" sz="2800" b="0" strike="noStrike" spc="-1">
              <a:solidFill>
                <a:srgbClr val="000000"/>
              </a:solidFill>
              <a:latin typeface="Arial"/>
            </a:endParaRPr>
          </a:p>
        </p:txBody>
      </p:sp>
      <p:sp>
        <p:nvSpPr>
          <p:cNvPr id="56" name="PlaceHolder 4"/>
          <p:cNvSpPr>
            <a:spLocks noGrp="1"/>
          </p:cNvSpPr>
          <p:nvPr>
            <p:ph type="body"/>
          </p:nvPr>
        </p:nvSpPr>
        <p:spPr>
          <a:xfrm>
            <a:off x="12463560" y="7364160"/>
            <a:ext cx="10708920" cy="3794040"/>
          </a:xfrm>
          <a:prstGeom prst="rect">
            <a:avLst/>
          </a:prstGeom>
        </p:spPr>
        <p:txBody>
          <a:bodyPr lIns="0" tIns="0" rIns="0" bIns="0">
            <a:normAutofit/>
          </a:bodyPr>
          <a:lstStyle/>
          <a:p>
            <a:endParaRPr lang="ru-RU" sz="2800" b="0" strike="noStrike" spc="-1">
              <a:solidFill>
                <a:srgbClr val="000000"/>
              </a:solidFill>
              <a:latin typeface="Aria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57" name="PlaceHolder 1"/>
          <p:cNvSpPr>
            <a:spLocks noGrp="1"/>
          </p:cNvSpPr>
          <p:nvPr>
            <p:ph type="title"/>
          </p:nvPr>
        </p:nvSpPr>
        <p:spPr>
          <a:xfrm>
            <a:off x="1218960" y="547200"/>
            <a:ext cx="21944520" cy="2289600"/>
          </a:xfrm>
          <a:prstGeom prst="rect">
            <a:avLst/>
          </a:prstGeom>
        </p:spPr>
        <p:txBody>
          <a:bodyPr lIns="0" tIns="0" rIns="0" bIns="0" anchor="ctr">
            <a:noAutofit/>
          </a:bodyPr>
          <a:lstStyle/>
          <a:p>
            <a:endParaRPr lang="ru-RU" sz="1800" b="0" strike="noStrike" spc="-1">
              <a:solidFill>
                <a:srgbClr val="000000"/>
              </a:solidFill>
              <a:latin typeface="Arial"/>
            </a:endParaRPr>
          </a:p>
        </p:txBody>
      </p:sp>
      <p:sp>
        <p:nvSpPr>
          <p:cNvPr id="58" name="PlaceHolder 2"/>
          <p:cNvSpPr>
            <a:spLocks noGrp="1"/>
          </p:cNvSpPr>
          <p:nvPr>
            <p:ph type="body"/>
          </p:nvPr>
        </p:nvSpPr>
        <p:spPr>
          <a:xfrm>
            <a:off x="1218960" y="3209400"/>
            <a:ext cx="10708920" cy="3794040"/>
          </a:xfrm>
          <a:prstGeom prst="rect">
            <a:avLst/>
          </a:prstGeom>
        </p:spPr>
        <p:txBody>
          <a:bodyPr lIns="0" tIns="0" rIns="0" bIns="0">
            <a:normAutofit/>
          </a:bodyPr>
          <a:lstStyle/>
          <a:p>
            <a:endParaRPr lang="ru-RU" sz="2800" b="0" strike="noStrike" spc="-1">
              <a:solidFill>
                <a:srgbClr val="000000"/>
              </a:solidFill>
              <a:latin typeface="Arial"/>
            </a:endParaRPr>
          </a:p>
        </p:txBody>
      </p:sp>
      <p:sp>
        <p:nvSpPr>
          <p:cNvPr id="59" name="PlaceHolder 3"/>
          <p:cNvSpPr>
            <a:spLocks noGrp="1"/>
          </p:cNvSpPr>
          <p:nvPr>
            <p:ph type="body"/>
          </p:nvPr>
        </p:nvSpPr>
        <p:spPr>
          <a:xfrm>
            <a:off x="12463560" y="3209400"/>
            <a:ext cx="10708920" cy="3794040"/>
          </a:xfrm>
          <a:prstGeom prst="rect">
            <a:avLst/>
          </a:prstGeom>
        </p:spPr>
        <p:txBody>
          <a:bodyPr lIns="0" tIns="0" rIns="0" bIns="0">
            <a:normAutofit/>
          </a:bodyPr>
          <a:lstStyle/>
          <a:p>
            <a:endParaRPr lang="ru-RU" sz="2800" b="0" strike="noStrike" spc="-1">
              <a:solidFill>
                <a:srgbClr val="000000"/>
              </a:solidFill>
              <a:latin typeface="Arial"/>
            </a:endParaRPr>
          </a:p>
        </p:txBody>
      </p:sp>
      <p:sp>
        <p:nvSpPr>
          <p:cNvPr id="60" name="PlaceHolder 4"/>
          <p:cNvSpPr>
            <a:spLocks noGrp="1"/>
          </p:cNvSpPr>
          <p:nvPr>
            <p:ph type="body"/>
          </p:nvPr>
        </p:nvSpPr>
        <p:spPr>
          <a:xfrm>
            <a:off x="1218960" y="7364160"/>
            <a:ext cx="21944520" cy="3794040"/>
          </a:xfrm>
          <a:prstGeom prst="rect">
            <a:avLst/>
          </a:prstGeom>
        </p:spPr>
        <p:txBody>
          <a:bodyPr lIns="0" tIns="0" rIns="0" bIns="0">
            <a:normAutofit/>
          </a:bodyPr>
          <a:lstStyle/>
          <a:p>
            <a:endParaRPr lang="ru-RU" sz="2800" b="0" strike="noStrike" spc="-1">
              <a:solidFill>
                <a:srgbClr val="000000"/>
              </a:solidFill>
              <a:latin typeface="Aria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61" name="PlaceHolder 1"/>
          <p:cNvSpPr>
            <a:spLocks noGrp="1"/>
          </p:cNvSpPr>
          <p:nvPr>
            <p:ph type="title"/>
          </p:nvPr>
        </p:nvSpPr>
        <p:spPr>
          <a:xfrm>
            <a:off x="1218960" y="547200"/>
            <a:ext cx="21944520" cy="2289600"/>
          </a:xfrm>
          <a:prstGeom prst="rect">
            <a:avLst/>
          </a:prstGeom>
        </p:spPr>
        <p:txBody>
          <a:bodyPr lIns="0" tIns="0" rIns="0" bIns="0" anchor="ctr">
            <a:noAutofit/>
          </a:bodyPr>
          <a:lstStyle/>
          <a:p>
            <a:endParaRPr lang="ru-RU" sz="1800" b="0" strike="noStrike" spc="-1">
              <a:solidFill>
                <a:srgbClr val="000000"/>
              </a:solidFill>
              <a:latin typeface="Arial"/>
            </a:endParaRPr>
          </a:p>
        </p:txBody>
      </p:sp>
      <p:sp>
        <p:nvSpPr>
          <p:cNvPr id="62" name="PlaceHolder 2"/>
          <p:cNvSpPr>
            <a:spLocks noGrp="1"/>
          </p:cNvSpPr>
          <p:nvPr>
            <p:ph type="body"/>
          </p:nvPr>
        </p:nvSpPr>
        <p:spPr>
          <a:xfrm>
            <a:off x="1218960" y="3209400"/>
            <a:ext cx="21944520" cy="3794040"/>
          </a:xfrm>
          <a:prstGeom prst="rect">
            <a:avLst/>
          </a:prstGeom>
        </p:spPr>
        <p:txBody>
          <a:bodyPr lIns="0" tIns="0" rIns="0" bIns="0">
            <a:normAutofit/>
          </a:bodyPr>
          <a:lstStyle/>
          <a:p>
            <a:endParaRPr lang="ru-RU" sz="2800" b="0" strike="noStrike" spc="-1">
              <a:solidFill>
                <a:srgbClr val="000000"/>
              </a:solidFill>
              <a:latin typeface="Arial"/>
            </a:endParaRPr>
          </a:p>
        </p:txBody>
      </p:sp>
      <p:sp>
        <p:nvSpPr>
          <p:cNvPr id="63" name="PlaceHolder 3"/>
          <p:cNvSpPr>
            <a:spLocks noGrp="1"/>
          </p:cNvSpPr>
          <p:nvPr>
            <p:ph type="body"/>
          </p:nvPr>
        </p:nvSpPr>
        <p:spPr>
          <a:xfrm>
            <a:off x="1218960" y="7364160"/>
            <a:ext cx="21944520" cy="3794040"/>
          </a:xfrm>
          <a:prstGeom prst="rect">
            <a:avLst/>
          </a:prstGeom>
        </p:spPr>
        <p:txBody>
          <a:bodyPr lIns="0" tIns="0" rIns="0" bIns="0">
            <a:normAutofit/>
          </a:bodyPr>
          <a:lstStyle/>
          <a:p>
            <a:endParaRPr lang="ru-RU" sz="2800" b="0" strike="noStrike" spc="-1">
              <a:solidFill>
                <a:srgbClr val="000000"/>
              </a:solidFill>
              <a:latin typeface="Aria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64" name="PlaceHolder 1"/>
          <p:cNvSpPr>
            <a:spLocks noGrp="1"/>
          </p:cNvSpPr>
          <p:nvPr>
            <p:ph type="title"/>
          </p:nvPr>
        </p:nvSpPr>
        <p:spPr>
          <a:xfrm>
            <a:off x="1218960" y="547200"/>
            <a:ext cx="21944520" cy="2289600"/>
          </a:xfrm>
          <a:prstGeom prst="rect">
            <a:avLst/>
          </a:prstGeom>
        </p:spPr>
        <p:txBody>
          <a:bodyPr lIns="0" tIns="0" rIns="0" bIns="0" anchor="ctr">
            <a:noAutofit/>
          </a:bodyPr>
          <a:lstStyle/>
          <a:p>
            <a:endParaRPr lang="ru-RU" sz="1800" b="0" strike="noStrike" spc="-1">
              <a:solidFill>
                <a:srgbClr val="000000"/>
              </a:solidFill>
              <a:latin typeface="Arial"/>
            </a:endParaRPr>
          </a:p>
        </p:txBody>
      </p:sp>
      <p:sp>
        <p:nvSpPr>
          <p:cNvPr id="65" name="PlaceHolder 2"/>
          <p:cNvSpPr>
            <a:spLocks noGrp="1"/>
          </p:cNvSpPr>
          <p:nvPr>
            <p:ph type="body"/>
          </p:nvPr>
        </p:nvSpPr>
        <p:spPr>
          <a:xfrm>
            <a:off x="1218960" y="3209400"/>
            <a:ext cx="10708920" cy="3794040"/>
          </a:xfrm>
          <a:prstGeom prst="rect">
            <a:avLst/>
          </a:prstGeom>
        </p:spPr>
        <p:txBody>
          <a:bodyPr lIns="0" tIns="0" rIns="0" bIns="0">
            <a:normAutofit/>
          </a:bodyPr>
          <a:lstStyle/>
          <a:p>
            <a:endParaRPr lang="ru-RU" sz="2800" b="0" strike="noStrike" spc="-1">
              <a:solidFill>
                <a:srgbClr val="000000"/>
              </a:solidFill>
              <a:latin typeface="Arial"/>
            </a:endParaRPr>
          </a:p>
        </p:txBody>
      </p:sp>
      <p:sp>
        <p:nvSpPr>
          <p:cNvPr id="66" name="PlaceHolder 3"/>
          <p:cNvSpPr>
            <a:spLocks noGrp="1"/>
          </p:cNvSpPr>
          <p:nvPr>
            <p:ph type="body"/>
          </p:nvPr>
        </p:nvSpPr>
        <p:spPr>
          <a:xfrm>
            <a:off x="12463560" y="3209400"/>
            <a:ext cx="10708920" cy="3794040"/>
          </a:xfrm>
          <a:prstGeom prst="rect">
            <a:avLst/>
          </a:prstGeom>
        </p:spPr>
        <p:txBody>
          <a:bodyPr lIns="0" tIns="0" rIns="0" bIns="0">
            <a:normAutofit/>
          </a:bodyPr>
          <a:lstStyle/>
          <a:p>
            <a:endParaRPr lang="ru-RU" sz="2800" b="0" strike="noStrike" spc="-1">
              <a:solidFill>
                <a:srgbClr val="000000"/>
              </a:solidFill>
              <a:latin typeface="Arial"/>
            </a:endParaRPr>
          </a:p>
        </p:txBody>
      </p:sp>
      <p:sp>
        <p:nvSpPr>
          <p:cNvPr id="67" name="PlaceHolder 4"/>
          <p:cNvSpPr>
            <a:spLocks noGrp="1"/>
          </p:cNvSpPr>
          <p:nvPr>
            <p:ph type="body"/>
          </p:nvPr>
        </p:nvSpPr>
        <p:spPr>
          <a:xfrm>
            <a:off x="1218960" y="7364160"/>
            <a:ext cx="10708920" cy="3794040"/>
          </a:xfrm>
          <a:prstGeom prst="rect">
            <a:avLst/>
          </a:prstGeom>
        </p:spPr>
        <p:txBody>
          <a:bodyPr lIns="0" tIns="0" rIns="0" bIns="0">
            <a:normAutofit/>
          </a:bodyPr>
          <a:lstStyle/>
          <a:p>
            <a:endParaRPr lang="ru-RU" sz="2800" b="0" strike="noStrike" spc="-1">
              <a:solidFill>
                <a:srgbClr val="000000"/>
              </a:solidFill>
              <a:latin typeface="Arial"/>
            </a:endParaRPr>
          </a:p>
        </p:txBody>
      </p:sp>
      <p:sp>
        <p:nvSpPr>
          <p:cNvPr id="68" name="PlaceHolder 5"/>
          <p:cNvSpPr>
            <a:spLocks noGrp="1"/>
          </p:cNvSpPr>
          <p:nvPr>
            <p:ph type="body"/>
          </p:nvPr>
        </p:nvSpPr>
        <p:spPr>
          <a:xfrm>
            <a:off x="12463560" y="7364160"/>
            <a:ext cx="10708920" cy="3794040"/>
          </a:xfrm>
          <a:prstGeom prst="rect">
            <a:avLst/>
          </a:prstGeom>
        </p:spPr>
        <p:txBody>
          <a:bodyPr lIns="0" tIns="0" rIns="0" bIns="0">
            <a:normAutofit/>
          </a:bodyPr>
          <a:lstStyle/>
          <a:p>
            <a:endParaRPr lang="ru-RU" sz="2800" b="0" strike="noStrike" spc="-1">
              <a:solidFill>
                <a:srgbClr val="000000"/>
              </a:solidFill>
              <a:latin typeface="Aria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69" name="PlaceHolder 1"/>
          <p:cNvSpPr>
            <a:spLocks noGrp="1"/>
          </p:cNvSpPr>
          <p:nvPr>
            <p:ph type="title"/>
          </p:nvPr>
        </p:nvSpPr>
        <p:spPr>
          <a:xfrm>
            <a:off x="1218960" y="547200"/>
            <a:ext cx="21944520" cy="2289600"/>
          </a:xfrm>
          <a:prstGeom prst="rect">
            <a:avLst/>
          </a:prstGeom>
        </p:spPr>
        <p:txBody>
          <a:bodyPr lIns="0" tIns="0" rIns="0" bIns="0" anchor="ctr">
            <a:noAutofit/>
          </a:bodyPr>
          <a:lstStyle/>
          <a:p>
            <a:endParaRPr lang="ru-RU" sz="1800" b="0" strike="noStrike" spc="-1">
              <a:solidFill>
                <a:srgbClr val="000000"/>
              </a:solidFill>
              <a:latin typeface="Arial"/>
            </a:endParaRPr>
          </a:p>
        </p:txBody>
      </p:sp>
      <p:sp>
        <p:nvSpPr>
          <p:cNvPr id="70" name="PlaceHolder 2"/>
          <p:cNvSpPr>
            <a:spLocks noGrp="1"/>
          </p:cNvSpPr>
          <p:nvPr>
            <p:ph type="body"/>
          </p:nvPr>
        </p:nvSpPr>
        <p:spPr>
          <a:xfrm>
            <a:off x="1218960" y="3209400"/>
            <a:ext cx="7065720" cy="3794040"/>
          </a:xfrm>
          <a:prstGeom prst="rect">
            <a:avLst/>
          </a:prstGeom>
        </p:spPr>
        <p:txBody>
          <a:bodyPr lIns="0" tIns="0" rIns="0" bIns="0">
            <a:normAutofit/>
          </a:bodyPr>
          <a:lstStyle/>
          <a:p>
            <a:endParaRPr lang="ru-RU" sz="2800" b="0" strike="noStrike" spc="-1">
              <a:solidFill>
                <a:srgbClr val="000000"/>
              </a:solidFill>
              <a:latin typeface="Arial"/>
            </a:endParaRPr>
          </a:p>
        </p:txBody>
      </p:sp>
      <p:sp>
        <p:nvSpPr>
          <p:cNvPr id="71" name="PlaceHolder 3"/>
          <p:cNvSpPr>
            <a:spLocks noGrp="1"/>
          </p:cNvSpPr>
          <p:nvPr>
            <p:ph type="body"/>
          </p:nvPr>
        </p:nvSpPr>
        <p:spPr>
          <a:xfrm>
            <a:off x="8638200" y="3209400"/>
            <a:ext cx="7065720" cy="3794040"/>
          </a:xfrm>
          <a:prstGeom prst="rect">
            <a:avLst/>
          </a:prstGeom>
        </p:spPr>
        <p:txBody>
          <a:bodyPr lIns="0" tIns="0" rIns="0" bIns="0">
            <a:normAutofit/>
          </a:bodyPr>
          <a:lstStyle/>
          <a:p>
            <a:endParaRPr lang="ru-RU" sz="2800" b="0" strike="noStrike" spc="-1">
              <a:solidFill>
                <a:srgbClr val="000000"/>
              </a:solidFill>
              <a:latin typeface="Arial"/>
            </a:endParaRPr>
          </a:p>
        </p:txBody>
      </p:sp>
      <p:sp>
        <p:nvSpPr>
          <p:cNvPr id="72" name="PlaceHolder 4"/>
          <p:cNvSpPr>
            <a:spLocks noGrp="1"/>
          </p:cNvSpPr>
          <p:nvPr>
            <p:ph type="body"/>
          </p:nvPr>
        </p:nvSpPr>
        <p:spPr>
          <a:xfrm>
            <a:off x="16057800" y="3209400"/>
            <a:ext cx="7065720" cy="3794040"/>
          </a:xfrm>
          <a:prstGeom prst="rect">
            <a:avLst/>
          </a:prstGeom>
        </p:spPr>
        <p:txBody>
          <a:bodyPr lIns="0" tIns="0" rIns="0" bIns="0">
            <a:normAutofit/>
          </a:bodyPr>
          <a:lstStyle/>
          <a:p>
            <a:endParaRPr lang="ru-RU" sz="2800" b="0" strike="noStrike" spc="-1">
              <a:solidFill>
                <a:srgbClr val="000000"/>
              </a:solidFill>
              <a:latin typeface="Arial"/>
            </a:endParaRPr>
          </a:p>
        </p:txBody>
      </p:sp>
      <p:sp>
        <p:nvSpPr>
          <p:cNvPr id="73" name="PlaceHolder 5"/>
          <p:cNvSpPr>
            <a:spLocks noGrp="1"/>
          </p:cNvSpPr>
          <p:nvPr>
            <p:ph type="body"/>
          </p:nvPr>
        </p:nvSpPr>
        <p:spPr>
          <a:xfrm>
            <a:off x="1218960" y="7364160"/>
            <a:ext cx="7065720" cy="3794040"/>
          </a:xfrm>
          <a:prstGeom prst="rect">
            <a:avLst/>
          </a:prstGeom>
        </p:spPr>
        <p:txBody>
          <a:bodyPr lIns="0" tIns="0" rIns="0" bIns="0">
            <a:normAutofit/>
          </a:bodyPr>
          <a:lstStyle/>
          <a:p>
            <a:endParaRPr lang="ru-RU" sz="2800" b="0" strike="noStrike" spc="-1">
              <a:solidFill>
                <a:srgbClr val="000000"/>
              </a:solidFill>
              <a:latin typeface="Arial"/>
            </a:endParaRPr>
          </a:p>
        </p:txBody>
      </p:sp>
      <p:sp>
        <p:nvSpPr>
          <p:cNvPr id="74" name="PlaceHolder 6"/>
          <p:cNvSpPr>
            <a:spLocks noGrp="1"/>
          </p:cNvSpPr>
          <p:nvPr>
            <p:ph type="body"/>
          </p:nvPr>
        </p:nvSpPr>
        <p:spPr>
          <a:xfrm>
            <a:off x="8638200" y="7364160"/>
            <a:ext cx="7065720" cy="3794040"/>
          </a:xfrm>
          <a:prstGeom prst="rect">
            <a:avLst/>
          </a:prstGeom>
        </p:spPr>
        <p:txBody>
          <a:bodyPr lIns="0" tIns="0" rIns="0" bIns="0">
            <a:normAutofit/>
          </a:bodyPr>
          <a:lstStyle/>
          <a:p>
            <a:endParaRPr lang="ru-RU" sz="2800" b="0" strike="noStrike" spc="-1">
              <a:solidFill>
                <a:srgbClr val="000000"/>
              </a:solidFill>
              <a:latin typeface="Arial"/>
            </a:endParaRPr>
          </a:p>
        </p:txBody>
      </p:sp>
      <p:sp>
        <p:nvSpPr>
          <p:cNvPr id="75" name="PlaceHolder 7"/>
          <p:cNvSpPr>
            <a:spLocks noGrp="1"/>
          </p:cNvSpPr>
          <p:nvPr>
            <p:ph type="body"/>
          </p:nvPr>
        </p:nvSpPr>
        <p:spPr>
          <a:xfrm>
            <a:off x="16057800" y="7364160"/>
            <a:ext cx="7065720" cy="3794040"/>
          </a:xfrm>
          <a:prstGeom prst="rect">
            <a:avLst/>
          </a:prstGeom>
        </p:spPr>
        <p:txBody>
          <a:bodyPr lIns="0" tIns="0" rIns="0" bIns="0">
            <a:normAutofit/>
          </a:bodyPr>
          <a:lstStyle/>
          <a:p>
            <a:endParaRPr lang="ru-RU" sz="2800" b="0" strike="noStrike" spc="-1">
              <a:solidFill>
                <a:srgbClr val="000000"/>
              </a:solidFill>
              <a:latin typeface="Aria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78" name="PlaceHolder 1"/>
          <p:cNvSpPr>
            <a:spLocks noGrp="1"/>
          </p:cNvSpPr>
          <p:nvPr>
            <p:ph type="title"/>
          </p:nvPr>
        </p:nvSpPr>
        <p:spPr>
          <a:xfrm>
            <a:off x="1218960" y="547200"/>
            <a:ext cx="21944520" cy="2289600"/>
          </a:xfrm>
          <a:prstGeom prst="rect">
            <a:avLst/>
          </a:prstGeom>
        </p:spPr>
        <p:txBody>
          <a:bodyPr lIns="0" tIns="0" rIns="0" bIns="0" anchor="ctr">
            <a:noAutofit/>
          </a:bodyPr>
          <a:lstStyle/>
          <a:p>
            <a:endParaRPr lang="ru-RU" sz="1800" b="0" strike="noStrike" spc="-1">
              <a:solidFill>
                <a:srgbClr val="000000"/>
              </a:solidFill>
              <a:latin typeface="Arial"/>
            </a:endParaRPr>
          </a:p>
        </p:txBody>
      </p:sp>
      <p:sp>
        <p:nvSpPr>
          <p:cNvPr id="79" name="PlaceHolder 2"/>
          <p:cNvSpPr>
            <a:spLocks noGrp="1"/>
          </p:cNvSpPr>
          <p:nvPr>
            <p:ph type="subTitle"/>
          </p:nvPr>
        </p:nvSpPr>
        <p:spPr>
          <a:xfrm>
            <a:off x="1218960" y="3209400"/>
            <a:ext cx="21944520" cy="7954560"/>
          </a:xfrm>
          <a:prstGeom prst="rect">
            <a:avLst/>
          </a:prstGeom>
        </p:spPr>
        <p:txBody>
          <a:bodyPr lIns="0" tIns="0" rIns="0" bIns="0" anchor="ctr">
            <a:noAutofit/>
          </a:bodyPr>
          <a:lstStyle/>
          <a:p>
            <a:pPr algn="ctr"/>
            <a:endParaRPr lang="ru-RU" sz="3200" b="0" strike="noStrike" spc="-1">
              <a:latin typeface="Aria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80" name="PlaceHolder 1"/>
          <p:cNvSpPr>
            <a:spLocks noGrp="1"/>
          </p:cNvSpPr>
          <p:nvPr>
            <p:ph type="title"/>
          </p:nvPr>
        </p:nvSpPr>
        <p:spPr>
          <a:xfrm>
            <a:off x="1218960" y="547200"/>
            <a:ext cx="21944520" cy="2289600"/>
          </a:xfrm>
          <a:prstGeom prst="rect">
            <a:avLst/>
          </a:prstGeom>
        </p:spPr>
        <p:txBody>
          <a:bodyPr lIns="0" tIns="0" rIns="0" bIns="0" anchor="ctr">
            <a:noAutofit/>
          </a:bodyPr>
          <a:lstStyle/>
          <a:p>
            <a:endParaRPr lang="ru-RU" sz="1800" b="0" strike="noStrike" spc="-1">
              <a:solidFill>
                <a:srgbClr val="000000"/>
              </a:solidFill>
              <a:latin typeface="Arial"/>
            </a:endParaRPr>
          </a:p>
        </p:txBody>
      </p:sp>
      <p:sp>
        <p:nvSpPr>
          <p:cNvPr id="81" name="PlaceHolder 2"/>
          <p:cNvSpPr>
            <a:spLocks noGrp="1"/>
          </p:cNvSpPr>
          <p:nvPr>
            <p:ph type="body"/>
          </p:nvPr>
        </p:nvSpPr>
        <p:spPr>
          <a:xfrm>
            <a:off x="1218960" y="3209400"/>
            <a:ext cx="21944520" cy="7954560"/>
          </a:xfrm>
          <a:prstGeom prst="rect">
            <a:avLst/>
          </a:prstGeom>
        </p:spPr>
        <p:txBody>
          <a:bodyPr lIns="0" tIns="0" rIns="0" bIns="0">
            <a:normAutofit/>
          </a:bodyPr>
          <a:lstStyle/>
          <a:p>
            <a:endParaRPr lang="ru-RU" sz="2800" b="0" strike="noStrike" spc="-1">
              <a:solidFill>
                <a:srgbClr val="000000"/>
              </a:solidFill>
              <a:latin typeface="Aria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82" name="PlaceHolder 1"/>
          <p:cNvSpPr>
            <a:spLocks noGrp="1"/>
          </p:cNvSpPr>
          <p:nvPr>
            <p:ph type="title"/>
          </p:nvPr>
        </p:nvSpPr>
        <p:spPr>
          <a:xfrm>
            <a:off x="1218960" y="547200"/>
            <a:ext cx="21944520" cy="2289600"/>
          </a:xfrm>
          <a:prstGeom prst="rect">
            <a:avLst/>
          </a:prstGeom>
        </p:spPr>
        <p:txBody>
          <a:bodyPr lIns="0" tIns="0" rIns="0" bIns="0" anchor="ctr">
            <a:noAutofit/>
          </a:bodyPr>
          <a:lstStyle/>
          <a:p>
            <a:endParaRPr lang="ru-RU" sz="1800" b="0" strike="noStrike" spc="-1">
              <a:solidFill>
                <a:srgbClr val="000000"/>
              </a:solidFill>
              <a:latin typeface="Arial"/>
            </a:endParaRPr>
          </a:p>
        </p:txBody>
      </p:sp>
      <p:sp>
        <p:nvSpPr>
          <p:cNvPr id="83" name="PlaceHolder 2"/>
          <p:cNvSpPr>
            <a:spLocks noGrp="1"/>
          </p:cNvSpPr>
          <p:nvPr>
            <p:ph type="body"/>
          </p:nvPr>
        </p:nvSpPr>
        <p:spPr>
          <a:xfrm>
            <a:off x="1218960" y="3209400"/>
            <a:ext cx="10708920" cy="7954560"/>
          </a:xfrm>
          <a:prstGeom prst="rect">
            <a:avLst/>
          </a:prstGeom>
        </p:spPr>
        <p:txBody>
          <a:bodyPr lIns="0" tIns="0" rIns="0" bIns="0">
            <a:normAutofit/>
          </a:bodyPr>
          <a:lstStyle/>
          <a:p>
            <a:endParaRPr lang="ru-RU" sz="2800" b="0" strike="noStrike" spc="-1">
              <a:solidFill>
                <a:srgbClr val="000000"/>
              </a:solidFill>
              <a:latin typeface="Arial"/>
            </a:endParaRPr>
          </a:p>
        </p:txBody>
      </p:sp>
      <p:sp>
        <p:nvSpPr>
          <p:cNvPr id="84" name="PlaceHolder 3"/>
          <p:cNvSpPr>
            <a:spLocks noGrp="1"/>
          </p:cNvSpPr>
          <p:nvPr>
            <p:ph type="body"/>
          </p:nvPr>
        </p:nvSpPr>
        <p:spPr>
          <a:xfrm>
            <a:off x="12463560" y="3209400"/>
            <a:ext cx="10708920" cy="7954560"/>
          </a:xfrm>
          <a:prstGeom prst="rect">
            <a:avLst/>
          </a:prstGeom>
        </p:spPr>
        <p:txBody>
          <a:bodyPr lIns="0" tIns="0" rIns="0" bIns="0">
            <a:normAutofit/>
          </a:bodyPr>
          <a:lstStyle/>
          <a:p>
            <a:endParaRPr lang="ru-RU" sz="2800" b="0" strike="noStrike" spc="-1">
              <a:solidFill>
                <a:srgbClr val="000000"/>
              </a:solidFill>
              <a:latin typeface="Aria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85" name="PlaceHolder 1"/>
          <p:cNvSpPr>
            <a:spLocks noGrp="1"/>
          </p:cNvSpPr>
          <p:nvPr>
            <p:ph type="title"/>
          </p:nvPr>
        </p:nvSpPr>
        <p:spPr>
          <a:xfrm>
            <a:off x="1218960" y="547200"/>
            <a:ext cx="21944520" cy="2289600"/>
          </a:xfrm>
          <a:prstGeom prst="rect">
            <a:avLst/>
          </a:prstGeom>
        </p:spPr>
        <p:txBody>
          <a:bodyPr lIns="0" tIns="0" rIns="0" bIns="0" anchor="ctr">
            <a:noAutofit/>
          </a:bodyPr>
          <a:lstStyle/>
          <a:p>
            <a:endParaRPr lang="ru-RU" sz="1800" b="0" strike="noStrike" spc="-1">
              <a:solidFill>
                <a:srgbClr val="000000"/>
              </a:solidFill>
              <a:latin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1218960" y="547200"/>
            <a:ext cx="21944520" cy="2289600"/>
          </a:xfrm>
          <a:prstGeom prst="rect">
            <a:avLst/>
          </a:prstGeom>
        </p:spPr>
        <p:txBody>
          <a:bodyPr lIns="0" tIns="0" rIns="0" bIns="0" anchor="ctr">
            <a:noAutofit/>
          </a:bodyPr>
          <a:lstStyle/>
          <a:p>
            <a:endParaRPr lang="ru-RU" sz="1800" b="0" strike="noStrike" spc="-1">
              <a:solidFill>
                <a:srgbClr val="000000"/>
              </a:solidFill>
              <a:latin typeface="Arial"/>
            </a:endParaRPr>
          </a:p>
        </p:txBody>
      </p:sp>
      <p:sp>
        <p:nvSpPr>
          <p:cNvPr id="5" name="PlaceHolder 2"/>
          <p:cNvSpPr>
            <a:spLocks noGrp="1"/>
          </p:cNvSpPr>
          <p:nvPr>
            <p:ph type="body"/>
          </p:nvPr>
        </p:nvSpPr>
        <p:spPr>
          <a:xfrm>
            <a:off x="1218960" y="3209400"/>
            <a:ext cx="21944520" cy="7954560"/>
          </a:xfrm>
          <a:prstGeom prst="rect">
            <a:avLst/>
          </a:prstGeom>
        </p:spPr>
        <p:txBody>
          <a:bodyPr lIns="0" tIns="0" rIns="0" bIns="0">
            <a:normAutofit/>
          </a:bodyPr>
          <a:lstStyle/>
          <a:p>
            <a:endParaRPr lang="ru-RU" sz="2800" b="0" strike="noStrike" spc="-1">
              <a:solidFill>
                <a:srgbClr val="000000"/>
              </a:solidFill>
              <a:latin typeface="Aria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86" name="PlaceHolder 1"/>
          <p:cNvSpPr>
            <a:spLocks noGrp="1"/>
          </p:cNvSpPr>
          <p:nvPr>
            <p:ph type="subTitle"/>
          </p:nvPr>
        </p:nvSpPr>
        <p:spPr>
          <a:xfrm>
            <a:off x="1218960" y="547200"/>
            <a:ext cx="21944520" cy="10614600"/>
          </a:xfrm>
          <a:prstGeom prst="rect">
            <a:avLst/>
          </a:prstGeom>
        </p:spPr>
        <p:txBody>
          <a:bodyPr lIns="0" tIns="0" rIns="0" bIns="0" anchor="ctr">
            <a:noAutofit/>
          </a:bodyPr>
          <a:lstStyle/>
          <a:p>
            <a:pPr algn="ctr"/>
            <a:endParaRPr lang="ru-RU" sz="3200" b="0" strike="noStrike" spc="-1">
              <a:latin typeface="Aria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87" name="PlaceHolder 1"/>
          <p:cNvSpPr>
            <a:spLocks noGrp="1"/>
          </p:cNvSpPr>
          <p:nvPr>
            <p:ph type="title"/>
          </p:nvPr>
        </p:nvSpPr>
        <p:spPr>
          <a:xfrm>
            <a:off x="1218960" y="547200"/>
            <a:ext cx="21944520" cy="2289600"/>
          </a:xfrm>
          <a:prstGeom prst="rect">
            <a:avLst/>
          </a:prstGeom>
        </p:spPr>
        <p:txBody>
          <a:bodyPr lIns="0" tIns="0" rIns="0" bIns="0" anchor="ctr">
            <a:noAutofit/>
          </a:bodyPr>
          <a:lstStyle/>
          <a:p>
            <a:endParaRPr lang="ru-RU" sz="1800" b="0" strike="noStrike" spc="-1">
              <a:solidFill>
                <a:srgbClr val="000000"/>
              </a:solidFill>
              <a:latin typeface="Arial"/>
            </a:endParaRPr>
          </a:p>
        </p:txBody>
      </p:sp>
      <p:sp>
        <p:nvSpPr>
          <p:cNvPr id="88" name="PlaceHolder 2"/>
          <p:cNvSpPr>
            <a:spLocks noGrp="1"/>
          </p:cNvSpPr>
          <p:nvPr>
            <p:ph type="body"/>
          </p:nvPr>
        </p:nvSpPr>
        <p:spPr>
          <a:xfrm>
            <a:off x="1218960" y="3209400"/>
            <a:ext cx="10708920" cy="3794040"/>
          </a:xfrm>
          <a:prstGeom prst="rect">
            <a:avLst/>
          </a:prstGeom>
        </p:spPr>
        <p:txBody>
          <a:bodyPr lIns="0" tIns="0" rIns="0" bIns="0">
            <a:normAutofit/>
          </a:bodyPr>
          <a:lstStyle/>
          <a:p>
            <a:endParaRPr lang="ru-RU" sz="2800" b="0" strike="noStrike" spc="-1">
              <a:solidFill>
                <a:srgbClr val="000000"/>
              </a:solidFill>
              <a:latin typeface="Arial"/>
            </a:endParaRPr>
          </a:p>
        </p:txBody>
      </p:sp>
      <p:sp>
        <p:nvSpPr>
          <p:cNvPr id="89" name="PlaceHolder 3"/>
          <p:cNvSpPr>
            <a:spLocks noGrp="1"/>
          </p:cNvSpPr>
          <p:nvPr>
            <p:ph type="body"/>
          </p:nvPr>
        </p:nvSpPr>
        <p:spPr>
          <a:xfrm>
            <a:off x="12463560" y="3209400"/>
            <a:ext cx="10708920" cy="7954560"/>
          </a:xfrm>
          <a:prstGeom prst="rect">
            <a:avLst/>
          </a:prstGeom>
        </p:spPr>
        <p:txBody>
          <a:bodyPr lIns="0" tIns="0" rIns="0" bIns="0">
            <a:normAutofit/>
          </a:bodyPr>
          <a:lstStyle/>
          <a:p>
            <a:endParaRPr lang="ru-RU" sz="2800" b="0" strike="noStrike" spc="-1">
              <a:solidFill>
                <a:srgbClr val="000000"/>
              </a:solidFill>
              <a:latin typeface="Arial"/>
            </a:endParaRPr>
          </a:p>
        </p:txBody>
      </p:sp>
      <p:sp>
        <p:nvSpPr>
          <p:cNvPr id="90" name="PlaceHolder 4"/>
          <p:cNvSpPr>
            <a:spLocks noGrp="1"/>
          </p:cNvSpPr>
          <p:nvPr>
            <p:ph type="body"/>
          </p:nvPr>
        </p:nvSpPr>
        <p:spPr>
          <a:xfrm>
            <a:off x="1218960" y="7364160"/>
            <a:ext cx="10708920" cy="3794040"/>
          </a:xfrm>
          <a:prstGeom prst="rect">
            <a:avLst/>
          </a:prstGeom>
        </p:spPr>
        <p:txBody>
          <a:bodyPr lIns="0" tIns="0" rIns="0" bIns="0">
            <a:normAutofit/>
          </a:bodyPr>
          <a:lstStyle/>
          <a:p>
            <a:endParaRPr lang="ru-RU" sz="2800" b="0" strike="noStrike" spc="-1">
              <a:solidFill>
                <a:srgbClr val="000000"/>
              </a:solidFill>
              <a:latin typeface="Aria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91" name="PlaceHolder 1"/>
          <p:cNvSpPr>
            <a:spLocks noGrp="1"/>
          </p:cNvSpPr>
          <p:nvPr>
            <p:ph type="title"/>
          </p:nvPr>
        </p:nvSpPr>
        <p:spPr>
          <a:xfrm>
            <a:off x="1218960" y="547200"/>
            <a:ext cx="21944520" cy="2289600"/>
          </a:xfrm>
          <a:prstGeom prst="rect">
            <a:avLst/>
          </a:prstGeom>
        </p:spPr>
        <p:txBody>
          <a:bodyPr lIns="0" tIns="0" rIns="0" bIns="0" anchor="ctr">
            <a:noAutofit/>
          </a:bodyPr>
          <a:lstStyle/>
          <a:p>
            <a:endParaRPr lang="ru-RU" sz="1800" b="0" strike="noStrike" spc="-1">
              <a:solidFill>
                <a:srgbClr val="000000"/>
              </a:solidFill>
              <a:latin typeface="Arial"/>
            </a:endParaRPr>
          </a:p>
        </p:txBody>
      </p:sp>
      <p:sp>
        <p:nvSpPr>
          <p:cNvPr id="92" name="PlaceHolder 2"/>
          <p:cNvSpPr>
            <a:spLocks noGrp="1"/>
          </p:cNvSpPr>
          <p:nvPr>
            <p:ph type="body"/>
          </p:nvPr>
        </p:nvSpPr>
        <p:spPr>
          <a:xfrm>
            <a:off x="1218960" y="3209400"/>
            <a:ext cx="10708920" cy="7954560"/>
          </a:xfrm>
          <a:prstGeom prst="rect">
            <a:avLst/>
          </a:prstGeom>
        </p:spPr>
        <p:txBody>
          <a:bodyPr lIns="0" tIns="0" rIns="0" bIns="0">
            <a:normAutofit/>
          </a:bodyPr>
          <a:lstStyle/>
          <a:p>
            <a:endParaRPr lang="ru-RU" sz="2800" b="0" strike="noStrike" spc="-1">
              <a:solidFill>
                <a:srgbClr val="000000"/>
              </a:solidFill>
              <a:latin typeface="Arial"/>
            </a:endParaRPr>
          </a:p>
        </p:txBody>
      </p:sp>
      <p:sp>
        <p:nvSpPr>
          <p:cNvPr id="93" name="PlaceHolder 3"/>
          <p:cNvSpPr>
            <a:spLocks noGrp="1"/>
          </p:cNvSpPr>
          <p:nvPr>
            <p:ph type="body"/>
          </p:nvPr>
        </p:nvSpPr>
        <p:spPr>
          <a:xfrm>
            <a:off x="12463560" y="3209400"/>
            <a:ext cx="10708920" cy="3794040"/>
          </a:xfrm>
          <a:prstGeom prst="rect">
            <a:avLst/>
          </a:prstGeom>
        </p:spPr>
        <p:txBody>
          <a:bodyPr lIns="0" tIns="0" rIns="0" bIns="0">
            <a:normAutofit/>
          </a:bodyPr>
          <a:lstStyle/>
          <a:p>
            <a:endParaRPr lang="ru-RU" sz="2800" b="0" strike="noStrike" spc="-1">
              <a:solidFill>
                <a:srgbClr val="000000"/>
              </a:solidFill>
              <a:latin typeface="Arial"/>
            </a:endParaRPr>
          </a:p>
        </p:txBody>
      </p:sp>
      <p:sp>
        <p:nvSpPr>
          <p:cNvPr id="94" name="PlaceHolder 4"/>
          <p:cNvSpPr>
            <a:spLocks noGrp="1"/>
          </p:cNvSpPr>
          <p:nvPr>
            <p:ph type="body"/>
          </p:nvPr>
        </p:nvSpPr>
        <p:spPr>
          <a:xfrm>
            <a:off x="12463560" y="7364160"/>
            <a:ext cx="10708920" cy="3794040"/>
          </a:xfrm>
          <a:prstGeom prst="rect">
            <a:avLst/>
          </a:prstGeom>
        </p:spPr>
        <p:txBody>
          <a:bodyPr lIns="0" tIns="0" rIns="0" bIns="0">
            <a:normAutofit/>
          </a:bodyPr>
          <a:lstStyle/>
          <a:p>
            <a:endParaRPr lang="ru-RU" sz="2800" b="0" strike="noStrike" spc="-1">
              <a:solidFill>
                <a:srgbClr val="000000"/>
              </a:solidFill>
              <a:latin typeface="Aria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95" name="PlaceHolder 1"/>
          <p:cNvSpPr>
            <a:spLocks noGrp="1"/>
          </p:cNvSpPr>
          <p:nvPr>
            <p:ph type="title"/>
          </p:nvPr>
        </p:nvSpPr>
        <p:spPr>
          <a:xfrm>
            <a:off x="1218960" y="547200"/>
            <a:ext cx="21944520" cy="2289600"/>
          </a:xfrm>
          <a:prstGeom prst="rect">
            <a:avLst/>
          </a:prstGeom>
        </p:spPr>
        <p:txBody>
          <a:bodyPr lIns="0" tIns="0" rIns="0" bIns="0" anchor="ctr">
            <a:noAutofit/>
          </a:bodyPr>
          <a:lstStyle/>
          <a:p>
            <a:endParaRPr lang="ru-RU" sz="1800" b="0" strike="noStrike" spc="-1">
              <a:solidFill>
                <a:srgbClr val="000000"/>
              </a:solidFill>
              <a:latin typeface="Arial"/>
            </a:endParaRPr>
          </a:p>
        </p:txBody>
      </p:sp>
      <p:sp>
        <p:nvSpPr>
          <p:cNvPr id="96" name="PlaceHolder 2"/>
          <p:cNvSpPr>
            <a:spLocks noGrp="1"/>
          </p:cNvSpPr>
          <p:nvPr>
            <p:ph type="body"/>
          </p:nvPr>
        </p:nvSpPr>
        <p:spPr>
          <a:xfrm>
            <a:off x="1218960" y="3209400"/>
            <a:ext cx="10708920" cy="3794040"/>
          </a:xfrm>
          <a:prstGeom prst="rect">
            <a:avLst/>
          </a:prstGeom>
        </p:spPr>
        <p:txBody>
          <a:bodyPr lIns="0" tIns="0" rIns="0" bIns="0">
            <a:normAutofit/>
          </a:bodyPr>
          <a:lstStyle/>
          <a:p>
            <a:endParaRPr lang="ru-RU" sz="2800" b="0" strike="noStrike" spc="-1">
              <a:solidFill>
                <a:srgbClr val="000000"/>
              </a:solidFill>
              <a:latin typeface="Arial"/>
            </a:endParaRPr>
          </a:p>
        </p:txBody>
      </p:sp>
      <p:sp>
        <p:nvSpPr>
          <p:cNvPr id="97" name="PlaceHolder 3"/>
          <p:cNvSpPr>
            <a:spLocks noGrp="1"/>
          </p:cNvSpPr>
          <p:nvPr>
            <p:ph type="body"/>
          </p:nvPr>
        </p:nvSpPr>
        <p:spPr>
          <a:xfrm>
            <a:off x="12463560" y="3209400"/>
            <a:ext cx="10708920" cy="3794040"/>
          </a:xfrm>
          <a:prstGeom prst="rect">
            <a:avLst/>
          </a:prstGeom>
        </p:spPr>
        <p:txBody>
          <a:bodyPr lIns="0" tIns="0" rIns="0" bIns="0">
            <a:normAutofit/>
          </a:bodyPr>
          <a:lstStyle/>
          <a:p>
            <a:endParaRPr lang="ru-RU" sz="2800" b="0" strike="noStrike" spc="-1">
              <a:solidFill>
                <a:srgbClr val="000000"/>
              </a:solidFill>
              <a:latin typeface="Arial"/>
            </a:endParaRPr>
          </a:p>
        </p:txBody>
      </p:sp>
      <p:sp>
        <p:nvSpPr>
          <p:cNvPr id="98" name="PlaceHolder 4"/>
          <p:cNvSpPr>
            <a:spLocks noGrp="1"/>
          </p:cNvSpPr>
          <p:nvPr>
            <p:ph type="body"/>
          </p:nvPr>
        </p:nvSpPr>
        <p:spPr>
          <a:xfrm>
            <a:off x="1218960" y="7364160"/>
            <a:ext cx="21944520" cy="3794040"/>
          </a:xfrm>
          <a:prstGeom prst="rect">
            <a:avLst/>
          </a:prstGeom>
        </p:spPr>
        <p:txBody>
          <a:bodyPr lIns="0" tIns="0" rIns="0" bIns="0">
            <a:normAutofit/>
          </a:bodyPr>
          <a:lstStyle/>
          <a:p>
            <a:endParaRPr lang="ru-RU" sz="2800" b="0" strike="noStrike" spc="-1">
              <a:solidFill>
                <a:srgbClr val="000000"/>
              </a:solidFill>
              <a:latin typeface="Aria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99" name="PlaceHolder 1"/>
          <p:cNvSpPr>
            <a:spLocks noGrp="1"/>
          </p:cNvSpPr>
          <p:nvPr>
            <p:ph type="title"/>
          </p:nvPr>
        </p:nvSpPr>
        <p:spPr>
          <a:xfrm>
            <a:off x="1218960" y="547200"/>
            <a:ext cx="21944520" cy="2289600"/>
          </a:xfrm>
          <a:prstGeom prst="rect">
            <a:avLst/>
          </a:prstGeom>
        </p:spPr>
        <p:txBody>
          <a:bodyPr lIns="0" tIns="0" rIns="0" bIns="0" anchor="ctr">
            <a:noAutofit/>
          </a:bodyPr>
          <a:lstStyle/>
          <a:p>
            <a:endParaRPr lang="ru-RU" sz="1800" b="0" strike="noStrike" spc="-1">
              <a:solidFill>
                <a:srgbClr val="000000"/>
              </a:solidFill>
              <a:latin typeface="Arial"/>
            </a:endParaRPr>
          </a:p>
        </p:txBody>
      </p:sp>
      <p:sp>
        <p:nvSpPr>
          <p:cNvPr id="100" name="PlaceHolder 2"/>
          <p:cNvSpPr>
            <a:spLocks noGrp="1"/>
          </p:cNvSpPr>
          <p:nvPr>
            <p:ph type="body"/>
          </p:nvPr>
        </p:nvSpPr>
        <p:spPr>
          <a:xfrm>
            <a:off x="1218960" y="3209400"/>
            <a:ext cx="21944520" cy="3794040"/>
          </a:xfrm>
          <a:prstGeom prst="rect">
            <a:avLst/>
          </a:prstGeom>
        </p:spPr>
        <p:txBody>
          <a:bodyPr lIns="0" tIns="0" rIns="0" bIns="0">
            <a:normAutofit/>
          </a:bodyPr>
          <a:lstStyle/>
          <a:p>
            <a:endParaRPr lang="ru-RU" sz="2800" b="0" strike="noStrike" spc="-1">
              <a:solidFill>
                <a:srgbClr val="000000"/>
              </a:solidFill>
              <a:latin typeface="Arial"/>
            </a:endParaRPr>
          </a:p>
        </p:txBody>
      </p:sp>
      <p:sp>
        <p:nvSpPr>
          <p:cNvPr id="101" name="PlaceHolder 3"/>
          <p:cNvSpPr>
            <a:spLocks noGrp="1"/>
          </p:cNvSpPr>
          <p:nvPr>
            <p:ph type="body"/>
          </p:nvPr>
        </p:nvSpPr>
        <p:spPr>
          <a:xfrm>
            <a:off x="1218960" y="7364160"/>
            <a:ext cx="21944520" cy="3794040"/>
          </a:xfrm>
          <a:prstGeom prst="rect">
            <a:avLst/>
          </a:prstGeom>
        </p:spPr>
        <p:txBody>
          <a:bodyPr lIns="0" tIns="0" rIns="0" bIns="0">
            <a:normAutofit/>
          </a:bodyPr>
          <a:lstStyle/>
          <a:p>
            <a:endParaRPr lang="ru-RU" sz="2800" b="0" strike="noStrike" spc="-1">
              <a:solidFill>
                <a:srgbClr val="000000"/>
              </a:solidFill>
              <a:latin typeface="Aria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02" name="PlaceHolder 1"/>
          <p:cNvSpPr>
            <a:spLocks noGrp="1"/>
          </p:cNvSpPr>
          <p:nvPr>
            <p:ph type="title"/>
          </p:nvPr>
        </p:nvSpPr>
        <p:spPr>
          <a:xfrm>
            <a:off x="1218960" y="547200"/>
            <a:ext cx="21944520" cy="2289600"/>
          </a:xfrm>
          <a:prstGeom prst="rect">
            <a:avLst/>
          </a:prstGeom>
        </p:spPr>
        <p:txBody>
          <a:bodyPr lIns="0" tIns="0" rIns="0" bIns="0" anchor="ctr">
            <a:noAutofit/>
          </a:bodyPr>
          <a:lstStyle/>
          <a:p>
            <a:endParaRPr lang="ru-RU" sz="1800" b="0" strike="noStrike" spc="-1">
              <a:solidFill>
                <a:srgbClr val="000000"/>
              </a:solidFill>
              <a:latin typeface="Arial"/>
            </a:endParaRPr>
          </a:p>
        </p:txBody>
      </p:sp>
      <p:sp>
        <p:nvSpPr>
          <p:cNvPr id="103" name="PlaceHolder 2"/>
          <p:cNvSpPr>
            <a:spLocks noGrp="1"/>
          </p:cNvSpPr>
          <p:nvPr>
            <p:ph type="body"/>
          </p:nvPr>
        </p:nvSpPr>
        <p:spPr>
          <a:xfrm>
            <a:off x="1218960" y="3209400"/>
            <a:ext cx="10708920" cy="3794040"/>
          </a:xfrm>
          <a:prstGeom prst="rect">
            <a:avLst/>
          </a:prstGeom>
        </p:spPr>
        <p:txBody>
          <a:bodyPr lIns="0" tIns="0" rIns="0" bIns="0">
            <a:normAutofit/>
          </a:bodyPr>
          <a:lstStyle/>
          <a:p>
            <a:endParaRPr lang="ru-RU" sz="2800" b="0" strike="noStrike" spc="-1">
              <a:solidFill>
                <a:srgbClr val="000000"/>
              </a:solidFill>
              <a:latin typeface="Arial"/>
            </a:endParaRPr>
          </a:p>
        </p:txBody>
      </p:sp>
      <p:sp>
        <p:nvSpPr>
          <p:cNvPr id="104" name="PlaceHolder 3"/>
          <p:cNvSpPr>
            <a:spLocks noGrp="1"/>
          </p:cNvSpPr>
          <p:nvPr>
            <p:ph type="body"/>
          </p:nvPr>
        </p:nvSpPr>
        <p:spPr>
          <a:xfrm>
            <a:off x="12463560" y="3209400"/>
            <a:ext cx="10708920" cy="3794040"/>
          </a:xfrm>
          <a:prstGeom prst="rect">
            <a:avLst/>
          </a:prstGeom>
        </p:spPr>
        <p:txBody>
          <a:bodyPr lIns="0" tIns="0" rIns="0" bIns="0">
            <a:normAutofit/>
          </a:bodyPr>
          <a:lstStyle/>
          <a:p>
            <a:endParaRPr lang="ru-RU" sz="2800" b="0" strike="noStrike" spc="-1">
              <a:solidFill>
                <a:srgbClr val="000000"/>
              </a:solidFill>
              <a:latin typeface="Arial"/>
            </a:endParaRPr>
          </a:p>
        </p:txBody>
      </p:sp>
      <p:sp>
        <p:nvSpPr>
          <p:cNvPr id="105" name="PlaceHolder 4"/>
          <p:cNvSpPr>
            <a:spLocks noGrp="1"/>
          </p:cNvSpPr>
          <p:nvPr>
            <p:ph type="body"/>
          </p:nvPr>
        </p:nvSpPr>
        <p:spPr>
          <a:xfrm>
            <a:off x="1218960" y="7364160"/>
            <a:ext cx="10708920" cy="3794040"/>
          </a:xfrm>
          <a:prstGeom prst="rect">
            <a:avLst/>
          </a:prstGeom>
        </p:spPr>
        <p:txBody>
          <a:bodyPr lIns="0" tIns="0" rIns="0" bIns="0">
            <a:normAutofit/>
          </a:bodyPr>
          <a:lstStyle/>
          <a:p>
            <a:endParaRPr lang="ru-RU" sz="2800" b="0" strike="noStrike" spc="-1">
              <a:solidFill>
                <a:srgbClr val="000000"/>
              </a:solidFill>
              <a:latin typeface="Arial"/>
            </a:endParaRPr>
          </a:p>
        </p:txBody>
      </p:sp>
      <p:sp>
        <p:nvSpPr>
          <p:cNvPr id="106" name="PlaceHolder 5"/>
          <p:cNvSpPr>
            <a:spLocks noGrp="1"/>
          </p:cNvSpPr>
          <p:nvPr>
            <p:ph type="body"/>
          </p:nvPr>
        </p:nvSpPr>
        <p:spPr>
          <a:xfrm>
            <a:off x="12463560" y="7364160"/>
            <a:ext cx="10708920" cy="3794040"/>
          </a:xfrm>
          <a:prstGeom prst="rect">
            <a:avLst/>
          </a:prstGeom>
        </p:spPr>
        <p:txBody>
          <a:bodyPr lIns="0" tIns="0" rIns="0" bIns="0">
            <a:normAutofit/>
          </a:bodyPr>
          <a:lstStyle/>
          <a:p>
            <a:endParaRPr lang="ru-RU" sz="2800" b="0" strike="noStrike" spc="-1">
              <a:solidFill>
                <a:srgbClr val="000000"/>
              </a:solidFill>
              <a:latin typeface="Aria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07" name="PlaceHolder 1"/>
          <p:cNvSpPr>
            <a:spLocks noGrp="1"/>
          </p:cNvSpPr>
          <p:nvPr>
            <p:ph type="title"/>
          </p:nvPr>
        </p:nvSpPr>
        <p:spPr>
          <a:xfrm>
            <a:off x="1218960" y="547200"/>
            <a:ext cx="21944520" cy="2289600"/>
          </a:xfrm>
          <a:prstGeom prst="rect">
            <a:avLst/>
          </a:prstGeom>
        </p:spPr>
        <p:txBody>
          <a:bodyPr lIns="0" tIns="0" rIns="0" bIns="0" anchor="ctr">
            <a:noAutofit/>
          </a:bodyPr>
          <a:lstStyle/>
          <a:p>
            <a:endParaRPr lang="ru-RU" sz="1800" b="0" strike="noStrike" spc="-1">
              <a:solidFill>
                <a:srgbClr val="000000"/>
              </a:solidFill>
              <a:latin typeface="Arial"/>
            </a:endParaRPr>
          </a:p>
        </p:txBody>
      </p:sp>
      <p:sp>
        <p:nvSpPr>
          <p:cNvPr id="108" name="PlaceHolder 2"/>
          <p:cNvSpPr>
            <a:spLocks noGrp="1"/>
          </p:cNvSpPr>
          <p:nvPr>
            <p:ph type="body"/>
          </p:nvPr>
        </p:nvSpPr>
        <p:spPr>
          <a:xfrm>
            <a:off x="1218960" y="3209400"/>
            <a:ext cx="7065720" cy="3794040"/>
          </a:xfrm>
          <a:prstGeom prst="rect">
            <a:avLst/>
          </a:prstGeom>
        </p:spPr>
        <p:txBody>
          <a:bodyPr lIns="0" tIns="0" rIns="0" bIns="0">
            <a:normAutofit/>
          </a:bodyPr>
          <a:lstStyle/>
          <a:p>
            <a:endParaRPr lang="ru-RU" sz="2800" b="0" strike="noStrike" spc="-1">
              <a:solidFill>
                <a:srgbClr val="000000"/>
              </a:solidFill>
              <a:latin typeface="Arial"/>
            </a:endParaRPr>
          </a:p>
        </p:txBody>
      </p:sp>
      <p:sp>
        <p:nvSpPr>
          <p:cNvPr id="109" name="PlaceHolder 3"/>
          <p:cNvSpPr>
            <a:spLocks noGrp="1"/>
          </p:cNvSpPr>
          <p:nvPr>
            <p:ph type="body"/>
          </p:nvPr>
        </p:nvSpPr>
        <p:spPr>
          <a:xfrm>
            <a:off x="8638200" y="3209400"/>
            <a:ext cx="7065720" cy="3794040"/>
          </a:xfrm>
          <a:prstGeom prst="rect">
            <a:avLst/>
          </a:prstGeom>
        </p:spPr>
        <p:txBody>
          <a:bodyPr lIns="0" tIns="0" rIns="0" bIns="0">
            <a:normAutofit/>
          </a:bodyPr>
          <a:lstStyle/>
          <a:p>
            <a:endParaRPr lang="ru-RU" sz="2800" b="0" strike="noStrike" spc="-1">
              <a:solidFill>
                <a:srgbClr val="000000"/>
              </a:solidFill>
              <a:latin typeface="Arial"/>
            </a:endParaRPr>
          </a:p>
        </p:txBody>
      </p:sp>
      <p:sp>
        <p:nvSpPr>
          <p:cNvPr id="110" name="PlaceHolder 4"/>
          <p:cNvSpPr>
            <a:spLocks noGrp="1"/>
          </p:cNvSpPr>
          <p:nvPr>
            <p:ph type="body"/>
          </p:nvPr>
        </p:nvSpPr>
        <p:spPr>
          <a:xfrm>
            <a:off x="16057800" y="3209400"/>
            <a:ext cx="7065720" cy="3794040"/>
          </a:xfrm>
          <a:prstGeom prst="rect">
            <a:avLst/>
          </a:prstGeom>
        </p:spPr>
        <p:txBody>
          <a:bodyPr lIns="0" tIns="0" rIns="0" bIns="0">
            <a:normAutofit/>
          </a:bodyPr>
          <a:lstStyle/>
          <a:p>
            <a:endParaRPr lang="ru-RU" sz="2800" b="0" strike="noStrike" spc="-1">
              <a:solidFill>
                <a:srgbClr val="000000"/>
              </a:solidFill>
              <a:latin typeface="Arial"/>
            </a:endParaRPr>
          </a:p>
        </p:txBody>
      </p:sp>
      <p:sp>
        <p:nvSpPr>
          <p:cNvPr id="111" name="PlaceHolder 5"/>
          <p:cNvSpPr>
            <a:spLocks noGrp="1"/>
          </p:cNvSpPr>
          <p:nvPr>
            <p:ph type="body"/>
          </p:nvPr>
        </p:nvSpPr>
        <p:spPr>
          <a:xfrm>
            <a:off x="1218960" y="7364160"/>
            <a:ext cx="7065720" cy="3794040"/>
          </a:xfrm>
          <a:prstGeom prst="rect">
            <a:avLst/>
          </a:prstGeom>
        </p:spPr>
        <p:txBody>
          <a:bodyPr lIns="0" tIns="0" rIns="0" bIns="0">
            <a:normAutofit/>
          </a:bodyPr>
          <a:lstStyle/>
          <a:p>
            <a:endParaRPr lang="ru-RU" sz="2800" b="0" strike="noStrike" spc="-1">
              <a:solidFill>
                <a:srgbClr val="000000"/>
              </a:solidFill>
              <a:latin typeface="Arial"/>
            </a:endParaRPr>
          </a:p>
        </p:txBody>
      </p:sp>
      <p:sp>
        <p:nvSpPr>
          <p:cNvPr id="112" name="PlaceHolder 6"/>
          <p:cNvSpPr>
            <a:spLocks noGrp="1"/>
          </p:cNvSpPr>
          <p:nvPr>
            <p:ph type="body"/>
          </p:nvPr>
        </p:nvSpPr>
        <p:spPr>
          <a:xfrm>
            <a:off x="8638200" y="7364160"/>
            <a:ext cx="7065720" cy="3794040"/>
          </a:xfrm>
          <a:prstGeom prst="rect">
            <a:avLst/>
          </a:prstGeom>
        </p:spPr>
        <p:txBody>
          <a:bodyPr lIns="0" tIns="0" rIns="0" bIns="0">
            <a:normAutofit/>
          </a:bodyPr>
          <a:lstStyle/>
          <a:p>
            <a:endParaRPr lang="ru-RU" sz="2800" b="0" strike="noStrike" spc="-1">
              <a:solidFill>
                <a:srgbClr val="000000"/>
              </a:solidFill>
              <a:latin typeface="Arial"/>
            </a:endParaRPr>
          </a:p>
        </p:txBody>
      </p:sp>
      <p:sp>
        <p:nvSpPr>
          <p:cNvPr id="113" name="PlaceHolder 7"/>
          <p:cNvSpPr>
            <a:spLocks noGrp="1"/>
          </p:cNvSpPr>
          <p:nvPr>
            <p:ph type="body"/>
          </p:nvPr>
        </p:nvSpPr>
        <p:spPr>
          <a:xfrm>
            <a:off x="16057800" y="7364160"/>
            <a:ext cx="7065720" cy="3794040"/>
          </a:xfrm>
          <a:prstGeom prst="rect">
            <a:avLst/>
          </a:prstGeom>
        </p:spPr>
        <p:txBody>
          <a:bodyPr lIns="0" tIns="0" rIns="0" bIns="0">
            <a:normAutofit/>
          </a:bodyPr>
          <a:lstStyle/>
          <a:p>
            <a:endParaRPr lang="ru-RU" sz="2800" b="0" strike="noStrike" spc="-1">
              <a:solidFill>
                <a:srgbClr val="000000"/>
              </a:solidFill>
              <a:latin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1218960" y="547200"/>
            <a:ext cx="21944520" cy="2289600"/>
          </a:xfrm>
          <a:prstGeom prst="rect">
            <a:avLst/>
          </a:prstGeom>
        </p:spPr>
        <p:txBody>
          <a:bodyPr lIns="0" tIns="0" rIns="0" bIns="0" anchor="ctr">
            <a:noAutofit/>
          </a:bodyPr>
          <a:lstStyle/>
          <a:p>
            <a:endParaRPr lang="ru-RU" sz="1800" b="0" strike="noStrike" spc="-1">
              <a:solidFill>
                <a:srgbClr val="000000"/>
              </a:solidFill>
              <a:latin typeface="Arial"/>
            </a:endParaRPr>
          </a:p>
        </p:txBody>
      </p:sp>
      <p:sp>
        <p:nvSpPr>
          <p:cNvPr id="7" name="PlaceHolder 2"/>
          <p:cNvSpPr>
            <a:spLocks noGrp="1"/>
          </p:cNvSpPr>
          <p:nvPr>
            <p:ph type="body"/>
          </p:nvPr>
        </p:nvSpPr>
        <p:spPr>
          <a:xfrm>
            <a:off x="1218960" y="3209400"/>
            <a:ext cx="10708920" cy="7954560"/>
          </a:xfrm>
          <a:prstGeom prst="rect">
            <a:avLst/>
          </a:prstGeom>
        </p:spPr>
        <p:txBody>
          <a:bodyPr lIns="0" tIns="0" rIns="0" bIns="0">
            <a:normAutofit/>
          </a:bodyPr>
          <a:lstStyle/>
          <a:p>
            <a:endParaRPr lang="ru-RU" sz="2800" b="0" strike="noStrike" spc="-1">
              <a:solidFill>
                <a:srgbClr val="000000"/>
              </a:solidFill>
              <a:latin typeface="Arial"/>
            </a:endParaRPr>
          </a:p>
        </p:txBody>
      </p:sp>
      <p:sp>
        <p:nvSpPr>
          <p:cNvPr id="8" name="PlaceHolder 3"/>
          <p:cNvSpPr>
            <a:spLocks noGrp="1"/>
          </p:cNvSpPr>
          <p:nvPr>
            <p:ph type="body"/>
          </p:nvPr>
        </p:nvSpPr>
        <p:spPr>
          <a:xfrm>
            <a:off x="12463560" y="3209400"/>
            <a:ext cx="10708920" cy="7954560"/>
          </a:xfrm>
          <a:prstGeom prst="rect">
            <a:avLst/>
          </a:prstGeom>
        </p:spPr>
        <p:txBody>
          <a:bodyPr lIns="0" tIns="0" rIns="0" bIns="0">
            <a:normAutofit/>
          </a:bodyPr>
          <a:lstStyle/>
          <a:p>
            <a:endParaRPr lang="ru-RU" sz="2800" b="0" strike="noStrike" spc="-1">
              <a:solidFill>
                <a:srgbClr val="000000"/>
              </a:solidFill>
              <a:latin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1218960" y="547200"/>
            <a:ext cx="21944520" cy="2289600"/>
          </a:xfrm>
          <a:prstGeom prst="rect">
            <a:avLst/>
          </a:prstGeom>
        </p:spPr>
        <p:txBody>
          <a:bodyPr lIns="0" tIns="0" rIns="0" bIns="0" anchor="ctr">
            <a:noAutofit/>
          </a:bodyPr>
          <a:lstStyle/>
          <a:p>
            <a:endParaRPr lang="ru-RU" sz="1800" b="0" strike="noStrike" spc="-1">
              <a:solidFill>
                <a:srgbClr val="000000"/>
              </a:solidFill>
              <a:latin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1218960" y="547200"/>
            <a:ext cx="21944520" cy="10614600"/>
          </a:xfrm>
          <a:prstGeom prst="rect">
            <a:avLst/>
          </a:prstGeom>
        </p:spPr>
        <p:txBody>
          <a:bodyPr lIns="0" tIns="0" rIns="0" bIns="0" anchor="ctr">
            <a:noAutofit/>
          </a:bodyPr>
          <a:lstStyle/>
          <a:p>
            <a:pPr algn="ctr"/>
            <a:endParaRPr lang="ru-RU" sz="3200" b="0" strike="noStrike" spc="-1">
              <a:latin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1218960" y="547200"/>
            <a:ext cx="21944520" cy="2289600"/>
          </a:xfrm>
          <a:prstGeom prst="rect">
            <a:avLst/>
          </a:prstGeom>
        </p:spPr>
        <p:txBody>
          <a:bodyPr lIns="0" tIns="0" rIns="0" bIns="0" anchor="ctr">
            <a:noAutofit/>
          </a:bodyPr>
          <a:lstStyle/>
          <a:p>
            <a:endParaRPr lang="ru-RU" sz="1800" b="0" strike="noStrike" spc="-1">
              <a:solidFill>
                <a:srgbClr val="000000"/>
              </a:solidFill>
              <a:latin typeface="Arial"/>
            </a:endParaRPr>
          </a:p>
        </p:txBody>
      </p:sp>
      <p:sp>
        <p:nvSpPr>
          <p:cNvPr id="12" name="PlaceHolder 2"/>
          <p:cNvSpPr>
            <a:spLocks noGrp="1"/>
          </p:cNvSpPr>
          <p:nvPr>
            <p:ph type="body"/>
          </p:nvPr>
        </p:nvSpPr>
        <p:spPr>
          <a:xfrm>
            <a:off x="1218960" y="3209400"/>
            <a:ext cx="10708920" cy="3794040"/>
          </a:xfrm>
          <a:prstGeom prst="rect">
            <a:avLst/>
          </a:prstGeom>
        </p:spPr>
        <p:txBody>
          <a:bodyPr lIns="0" tIns="0" rIns="0" bIns="0">
            <a:normAutofit/>
          </a:bodyPr>
          <a:lstStyle/>
          <a:p>
            <a:endParaRPr lang="ru-RU" sz="2800" b="0" strike="noStrike" spc="-1">
              <a:solidFill>
                <a:srgbClr val="000000"/>
              </a:solidFill>
              <a:latin typeface="Arial"/>
            </a:endParaRPr>
          </a:p>
        </p:txBody>
      </p:sp>
      <p:sp>
        <p:nvSpPr>
          <p:cNvPr id="13" name="PlaceHolder 3"/>
          <p:cNvSpPr>
            <a:spLocks noGrp="1"/>
          </p:cNvSpPr>
          <p:nvPr>
            <p:ph type="body"/>
          </p:nvPr>
        </p:nvSpPr>
        <p:spPr>
          <a:xfrm>
            <a:off x="12463560" y="3209400"/>
            <a:ext cx="10708920" cy="7954560"/>
          </a:xfrm>
          <a:prstGeom prst="rect">
            <a:avLst/>
          </a:prstGeom>
        </p:spPr>
        <p:txBody>
          <a:bodyPr lIns="0" tIns="0" rIns="0" bIns="0">
            <a:normAutofit/>
          </a:bodyPr>
          <a:lstStyle/>
          <a:p>
            <a:endParaRPr lang="ru-RU" sz="2800" b="0" strike="noStrike" spc="-1">
              <a:solidFill>
                <a:srgbClr val="000000"/>
              </a:solidFill>
              <a:latin typeface="Arial"/>
            </a:endParaRPr>
          </a:p>
        </p:txBody>
      </p:sp>
      <p:sp>
        <p:nvSpPr>
          <p:cNvPr id="14" name="PlaceHolder 4"/>
          <p:cNvSpPr>
            <a:spLocks noGrp="1"/>
          </p:cNvSpPr>
          <p:nvPr>
            <p:ph type="body"/>
          </p:nvPr>
        </p:nvSpPr>
        <p:spPr>
          <a:xfrm>
            <a:off x="1218960" y="7364160"/>
            <a:ext cx="10708920" cy="3794040"/>
          </a:xfrm>
          <a:prstGeom prst="rect">
            <a:avLst/>
          </a:prstGeom>
        </p:spPr>
        <p:txBody>
          <a:bodyPr lIns="0" tIns="0" rIns="0" bIns="0">
            <a:normAutofit/>
          </a:bodyPr>
          <a:lstStyle/>
          <a:p>
            <a:endParaRPr lang="ru-RU" sz="2800" b="0" strike="noStrike" spc="-1">
              <a:solidFill>
                <a:srgbClr val="000000"/>
              </a:solidFill>
              <a:latin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1218960" y="547200"/>
            <a:ext cx="21944520" cy="2289600"/>
          </a:xfrm>
          <a:prstGeom prst="rect">
            <a:avLst/>
          </a:prstGeom>
        </p:spPr>
        <p:txBody>
          <a:bodyPr lIns="0" tIns="0" rIns="0" bIns="0" anchor="ctr">
            <a:noAutofit/>
          </a:bodyPr>
          <a:lstStyle/>
          <a:p>
            <a:endParaRPr lang="ru-RU" sz="1800" b="0" strike="noStrike" spc="-1">
              <a:solidFill>
                <a:srgbClr val="000000"/>
              </a:solidFill>
              <a:latin typeface="Arial"/>
            </a:endParaRPr>
          </a:p>
        </p:txBody>
      </p:sp>
      <p:sp>
        <p:nvSpPr>
          <p:cNvPr id="16" name="PlaceHolder 2"/>
          <p:cNvSpPr>
            <a:spLocks noGrp="1"/>
          </p:cNvSpPr>
          <p:nvPr>
            <p:ph type="body"/>
          </p:nvPr>
        </p:nvSpPr>
        <p:spPr>
          <a:xfrm>
            <a:off x="1218960" y="3209400"/>
            <a:ext cx="10708920" cy="7954560"/>
          </a:xfrm>
          <a:prstGeom prst="rect">
            <a:avLst/>
          </a:prstGeom>
        </p:spPr>
        <p:txBody>
          <a:bodyPr lIns="0" tIns="0" rIns="0" bIns="0">
            <a:normAutofit/>
          </a:bodyPr>
          <a:lstStyle/>
          <a:p>
            <a:endParaRPr lang="ru-RU" sz="2800" b="0" strike="noStrike" spc="-1">
              <a:solidFill>
                <a:srgbClr val="000000"/>
              </a:solidFill>
              <a:latin typeface="Arial"/>
            </a:endParaRPr>
          </a:p>
        </p:txBody>
      </p:sp>
      <p:sp>
        <p:nvSpPr>
          <p:cNvPr id="17" name="PlaceHolder 3"/>
          <p:cNvSpPr>
            <a:spLocks noGrp="1"/>
          </p:cNvSpPr>
          <p:nvPr>
            <p:ph type="body"/>
          </p:nvPr>
        </p:nvSpPr>
        <p:spPr>
          <a:xfrm>
            <a:off x="12463560" y="3209400"/>
            <a:ext cx="10708920" cy="3794040"/>
          </a:xfrm>
          <a:prstGeom prst="rect">
            <a:avLst/>
          </a:prstGeom>
        </p:spPr>
        <p:txBody>
          <a:bodyPr lIns="0" tIns="0" rIns="0" bIns="0">
            <a:normAutofit/>
          </a:bodyPr>
          <a:lstStyle/>
          <a:p>
            <a:endParaRPr lang="ru-RU" sz="2800" b="0" strike="noStrike" spc="-1">
              <a:solidFill>
                <a:srgbClr val="000000"/>
              </a:solidFill>
              <a:latin typeface="Arial"/>
            </a:endParaRPr>
          </a:p>
        </p:txBody>
      </p:sp>
      <p:sp>
        <p:nvSpPr>
          <p:cNvPr id="18" name="PlaceHolder 4"/>
          <p:cNvSpPr>
            <a:spLocks noGrp="1"/>
          </p:cNvSpPr>
          <p:nvPr>
            <p:ph type="body"/>
          </p:nvPr>
        </p:nvSpPr>
        <p:spPr>
          <a:xfrm>
            <a:off x="12463560" y="7364160"/>
            <a:ext cx="10708920" cy="3794040"/>
          </a:xfrm>
          <a:prstGeom prst="rect">
            <a:avLst/>
          </a:prstGeom>
        </p:spPr>
        <p:txBody>
          <a:bodyPr lIns="0" tIns="0" rIns="0" bIns="0">
            <a:normAutofit/>
          </a:bodyPr>
          <a:lstStyle/>
          <a:p>
            <a:endParaRPr lang="ru-RU" sz="2800" b="0" strike="noStrike" spc="-1">
              <a:solidFill>
                <a:srgbClr val="000000"/>
              </a:solidFill>
              <a:latin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1218960" y="547200"/>
            <a:ext cx="21944520" cy="2289600"/>
          </a:xfrm>
          <a:prstGeom prst="rect">
            <a:avLst/>
          </a:prstGeom>
        </p:spPr>
        <p:txBody>
          <a:bodyPr lIns="0" tIns="0" rIns="0" bIns="0" anchor="ctr">
            <a:noAutofit/>
          </a:bodyPr>
          <a:lstStyle/>
          <a:p>
            <a:endParaRPr lang="ru-RU" sz="1800" b="0" strike="noStrike" spc="-1">
              <a:solidFill>
                <a:srgbClr val="000000"/>
              </a:solidFill>
              <a:latin typeface="Arial"/>
            </a:endParaRPr>
          </a:p>
        </p:txBody>
      </p:sp>
      <p:sp>
        <p:nvSpPr>
          <p:cNvPr id="20" name="PlaceHolder 2"/>
          <p:cNvSpPr>
            <a:spLocks noGrp="1"/>
          </p:cNvSpPr>
          <p:nvPr>
            <p:ph type="body"/>
          </p:nvPr>
        </p:nvSpPr>
        <p:spPr>
          <a:xfrm>
            <a:off x="1218960" y="3209400"/>
            <a:ext cx="10708920" cy="3794040"/>
          </a:xfrm>
          <a:prstGeom prst="rect">
            <a:avLst/>
          </a:prstGeom>
        </p:spPr>
        <p:txBody>
          <a:bodyPr lIns="0" tIns="0" rIns="0" bIns="0">
            <a:normAutofit/>
          </a:bodyPr>
          <a:lstStyle/>
          <a:p>
            <a:endParaRPr lang="ru-RU" sz="2800" b="0" strike="noStrike" spc="-1">
              <a:solidFill>
                <a:srgbClr val="000000"/>
              </a:solidFill>
              <a:latin typeface="Arial"/>
            </a:endParaRPr>
          </a:p>
        </p:txBody>
      </p:sp>
      <p:sp>
        <p:nvSpPr>
          <p:cNvPr id="21" name="PlaceHolder 3"/>
          <p:cNvSpPr>
            <a:spLocks noGrp="1"/>
          </p:cNvSpPr>
          <p:nvPr>
            <p:ph type="body"/>
          </p:nvPr>
        </p:nvSpPr>
        <p:spPr>
          <a:xfrm>
            <a:off x="12463560" y="3209400"/>
            <a:ext cx="10708920" cy="3794040"/>
          </a:xfrm>
          <a:prstGeom prst="rect">
            <a:avLst/>
          </a:prstGeom>
        </p:spPr>
        <p:txBody>
          <a:bodyPr lIns="0" tIns="0" rIns="0" bIns="0">
            <a:normAutofit/>
          </a:bodyPr>
          <a:lstStyle/>
          <a:p>
            <a:endParaRPr lang="ru-RU" sz="2800" b="0" strike="noStrike" spc="-1">
              <a:solidFill>
                <a:srgbClr val="000000"/>
              </a:solidFill>
              <a:latin typeface="Arial"/>
            </a:endParaRPr>
          </a:p>
        </p:txBody>
      </p:sp>
      <p:sp>
        <p:nvSpPr>
          <p:cNvPr id="22" name="PlaceHolder 4"/>
          <p:cNvSpPr>
            <a:spLocks noGrp="1"/>
          </p:cNvSpPr>
          <p:nvPr>
            <p:ph type="body"/>
          </p:nvPr>
        </p:nvSpPr>
        <p:spPr>
          <a:xfrm>
            <a:off x="1218960" y="7364160"/>
            <a:ext cx="21944520" cy="3794040"/>
          </a:xfrm>
          <a:prstGeom prst="rect">
            <a:avLst/>
          </a:prstGeom>
        </p:spPr>
        <p:txBody>
          <a:bodyPr lIns="0" tIns="0" rIns="0" bIns="0">
            <a:normAutofit/>
          </a:bodyPr>
          <a:lstStyle/>
          <a:p>
            <a:endParaRPr lang="ru-RU" sz="2800" b="0" strike="noStrike" spc="-1">
              <a:solidFill>
                <a:srgbClr val="000000"/>
              </a:solidFill>
              <a:latin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1218960" y="547200"/>
            <a:ext cx="21944520" cy="2289600"/>
          </a:xfrm>
          <a:prstGeom prst="rect">
            <a:avLst/>
          </a:prstGeom>
        </p:spPr>
        <p:txBody>
          <a:bodyPr lIns="0" tIns="0" rIns="0" bIns="0" anchor="ctr">
            <a:noAutofit/>
          </a:bodyPr>
          <a:lstStyle/>
          <a:p>
            <a:r>
              <a:rPr lang="ru-RU" sz="4400" b="0" strike="noStrike" spc="-1">
                <a:solidFill>
                  <a:srgbClr val="000000"/>
                </a:solidFill>
                <a:latin typeface="Arial"/>
              </a:rPr>
              <a:t>Для правки текста заглавия щёлкните мышью</a:t>
            </a:r>
          </a:p>
        </p:txBody>
      </p:sp>
      <p:sp>
        <p:nvSpPr>
          <p:cNvPr id="3" name="PlaceHolder 2"/>
          <p:cNvSpPr>
            <a:spLocks noGrp="1"/>
          </p:cNvSpPr>
          <p:nvPr>
            <p:ph type="body"/>
          </p:nvPr>
        </p:nvSpPr>
        <p:spPr>
          <a:xfrm>
            <a:off x="1218960" y="3209400"/>
            <a:ext cx="21944520" cy="795456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ru-RU" sz="2800" b="0" strike="noStrike" spc="-1">
                <a:solidFill>
                  <a:srgbClr val="000000"/>
                </a:solidFill>
                <a:latin typeface="Arial"/>
              </a:rPr>
              <a:t>Для правки структуры щёлкните мышью</a:t>
            </a:r>
          </a:p>
          <a:p>
            <a:pPr marL="864000" lvl="1" indent="-324000">
              <a:spcBef>
                <a:spcPts val="1134"/>
              </a:spcBef>
              <a:buClr>
                <a:srgbClr val="000000"/>
              </a:buClr>
              <a:buSzPct val="75000"/>
              <a:buFont typeface="Symbol" charset="2"/>
              <a:buChar char=""/>
            </a:pPr>
            <a:r>
              <a:rPr lang="ru-RU" sz="2800" b="0" strike="noStrike" spc="-1">
                <a:solidFill>
                  <a:srgbClr val="000000"/>
                </a:solidFill>
                <a:latin typeface="Arial"/>
              </a:rPr>
              <a:t>Второй уровень структуры</a:t>
            </a:r>
          </a:p>
          <a:p>
            <a:pPr marL="1296000" lvl="2" indent="-288000">
              <a:spcBef>
                <a:spcPts val="850"/>
              </a:spcBef>
              <a:buClr>
                <a:srgbClr val="000000"/>
              </a:buClr>
              <a:buSzPct val="45000"/>
              <a:buFont typeface="Wingdings" charset="2"/>
              <a:buChar char=""/>
            </a:pPr>
            <a:r>
              <a:rPr lang="ru-RU" sz="2800" b="0" strike="noStrike" spc="-1">
                <a:solidFill>
                  <a:srgbClr val="000000"/>
                </a:solidFill>
                <a:latin typeface="Arial"/>
              </a:rPr>
              <a:t>Третий уровень структуры</a:t>
            </a:r>
          </a:p>
          <a:p>
            <a:pPr marL="1728000" lvl="3" indent="-216000">
              <a:spcBef>
                <a:spcPts val="567"/>
              </a:spcBef>
              <a:buClr>
                <a:srgbClr val="000000"/>
              </a:buClr>
              <a:buSzPct val="75000"/>
              <a:buFont typeface="Symbol" charset="2"/>
              <a:buChar char=""/>
            </a:pPr>
            <a:r>
              <a:rPr lang="ru-RU" sz="2800" b="0" strike="noStrike" spc="-1">
                <a:solidFill>
                  <a:srgbClr val="000000"/>
                </a:solidFill>
                <a:latin typeface="Arial"/>
              </a:rPr>
              <a:t>Четвёртый уровень структуры</a:t>
            </a:r>
          </a:p>
          <a:p>
            <a:pPr marL="2160000" lvl="4" indent="-216000">
              <a:spcBef>
                <a:spcPts val="283"/>
              </a:spcBef>
              <a:buClr>
                <a:srgbClr val="000000"/>
              </a:buClr>
              <a:buSzPct val="45000"/>
              <a:buFont typeface="Wingdings" charset="2"/>
              <a:buChar char=""/>
            </a:pPr>
            <a:r>
              <a:rPr lang="ru-RU" sz="2800" b="0" strike="noStrike" spc="-1">
                <a:solidFill>
                  <a:srgbClr val="000000"/>
                </a:solidFill>
                <a:latin typeface="Arial"/>
              </a:rPr>
              <a:t>Пятый уровень структуры</a:t>
            </a:r>
          </a:p>
          <a:p>
            <a:pPr marL="2592000" lvl="5" indent="-216000">
              <a:spcBef>
                <a:spcPts val="283"/>
              </a:spcBef>
              <a:buClr>
                <a:srgbClr val="000000"/>
              </a:buClr>
              <a:buSzPct val="45000"/>
              <a:buFont typeface="Wingdings" charset="2"/>
              <a:buChar char=""/>
            </a:pPr>
            <a:r>
              <a:rPr lang="ru-RU" sz="2800" b="0" strike="noStrike" spc="-1">
                <a:solidFill>
                  <a:srgbClr val="000000"/>
                </a:solidFill>
                <a:latin typeface="Arial"/>
              </a:rPr>
              <a:t>Шестой уровень структуры</a:t>
            </a:r>
          </a:p>
          <a:p>
            <a:pPr marL="3024000" lvl="6" indent="-216000">
              <a:spcBef>
                <a:spcPts val="283"/>
              </a:spcBef>
              <a:buClr>
                <a:srgbClr val="000000"/>
              </a:buClr>
              <a:buSzPct val="45000"/>
              <a:buFont typeface="Wingdings" charset="2"/>
              <a:buChar char=""/>
            </a:pPr>
            <a:r>
              <a:rPr lang="ru-RU" sz="2800" b="0" strike="noStrike" spc="-1">
                <a:solidFill>
                  <a:srgbClr val="000000"/>
                </a:solidFill>
                <a:latin typeface="Arial"/>
              </a:rPr>
              <a:t>Седьмой уровень структуры</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 name="PlaceHolder 1"/>
          <p:cNvSpPr>
            <a:spLocks noGrp="1"/>
          </p:cNvSpPr>
          <p:nvPr>
            <p:ph type="title"/>
          </p:nvPr>
        </p:nvSpPr>
        <p:spPr>
          <a:xfrm>
            <a:off x="1218960" y="547200"/>
            <a:ext cx="21944520" cy="2289600"/>
          </a:xfrm>
          <a:prstGeom prst="rect">
            <a:avLst/>
          </a:prstGeom>
        </p:spPr>
        <p:txBody>
          <a:bodyPr lIns="0" tIns="0" rIns="0" bIns="0" anchor="ctr">
            <a:noAutofit/>
          </a:bodyPr>
          <a:lstStyle/>
          <a:p>
            <a:r>
              <a:rPr lang="ru-RU" sz="4400" b="0" strike="noStrike" spc="-1">
                <a:solidFill>
                  <a:srgbClr val="000000"/>
                </a:solidFill>
                <a:latin typeface="Arial"/>
              </a:rPr>
              <a:t>Для правки текста заглавия щёлкните мышью</a:t>
            </a:r>
          </a:p>
        </p:txBody>
      </p:sp>
      <p:sp>
        <p:nvSpPr>
          <p:cNvPr id="39" name="PlaceHolder 2"/>
          <p:cNvSpPr>
            <a:spLocks noGrp="1"/>
          </p:cNvSpPr>
          <p:nvPr>
            <p:ph type="body"/>
          </p:nvPr>
        </p:nvSpPr>
        <p:spPr>
          <a:xfrm>
            <a:off x="1218960" y="3209400"/>
            <a:ext cx="21944520" cy="7954560"/>
          </a:xfrm>
          <a:prstGeom prst="rect">
            <a:avLst/>
          </a:prstGeom>
        </p:spPr>
        <p:txBody>
          <a:bodyPr lIns="0" tIns="0" rIns="0" bIns="0" anchor="ctr">
            <a:normAutofit/>
          </a:bodyPr>
          <a:lstStyle/>
          <a:p>
            <a:pPr marL="432000" indent="-324000">
              <a:spcBef>
                <a:spcPts val="1417"/>
              </a:spcBef>
              <a:buClr>
                <a:srgbClr val="000000"/>
              </a:buClr>
              <a:buSzPct val="45000"/>
              <a:buFont typeface="Wingdings" charset="2"/>
              <a:buChar char=""/>
            </a:pPr>
            <a:r>
              <a:rPr lang="ru-RU" sz="2800" b="0" strike="noStrike" spc="-1">
                <a:solidFill>
                  <a:srgbClr val="000000"/>
                </a:solidFill>
                <a:latin typeface="Arial"/>
              </a:rPr>
              <a:t>Для правки структуры щёлкните мышью</a:t>
            </a:r>
          </a:p>
          <a:p>
            <a:pPr marL="864000" lvl="1" indent="-324000">
              <a:spcBef>
                <a:spcPts val="1134"/>
              </a:spcBef>
              <a:buClr>
                <a:srgbClr val="000000"/>
              </a:buClr>
              <a:buSzPct val="75000"/>
              <a:buFont typeface="Symbol" charset="2"/>
              <a:buChar char=""/>
            </a:pPr>
            <a:r>
              <a:rPr lang="ru-RU" sz="2800" b="0" strike="noStrike" spc="-1">
                <a:solidFill>
                  <a:srgbClr val="000000"/>
                </a:solidFill>
                <a:latin typeface="Arial"/>
              </a:rPr>
              <a:t>Второй уровень структуры</a:t>
            </a:r>
          </a:p>
          <a:p>
            <a:pPr marL="1296000" lvl="2" indent="-288000">
              <a:spcBef>
                <a:spcPts val="850"/>
              </a:spcBef>
              <a:buClr>
                <a:srgbClr val="000000"/>
              </a:buClr>
              <a:buSzPct val="45000"/>
              <a:buFont typeface="Wingdings" charset="2"/>
              <a:buChar char=""/>
            </a:pPr>
            <a:r>
              <a:rPr lang="ru-RU" sz="2800" b="0" strike="noStrike" spc="-1">
                <a:solidFill>
                  <a:srgbClr val="000000"/>
                </a:solidFill>
                <a:latin typeface="Arial"/>
              </a:rPr>
              <a:t>Третий уровень структуры</a:t>
            </a:r>
          </a:p>
          <a:p>
            <a:pPr marL="1728000" lvl="3" indent="-216000">
              <a:spcBef>
                <a:spcPts val="567"/>
              </a:spcBef>
              <a:buClr>
                <a:srgbClr val="000000"/>
              </a:buClr>
              <a:buSzPct val="75000"/>
              <a:buFont typeface="Symbol" charset="2"/>
              <a:buChar char=""/>
            </a:pPr>
            <a:r>
              <a:rPr lang="ru-RU" sz="2800" b="0" strike="noStrike" spc="-1">
                <a:solidFill>
                  <a:srgbClr val="000000"/>
                </a:solidFill>
                <a:latin typeface="Arial"/>
              </a:rPr>
              <a:t>Четвёртый уровень структуры</a:t>
            </a:r>
          </a:p>
          <a:p>
            <a:pPr marL="2160000" lvl="4" indent="-216000">
              <a:spcBef>
                <a:spcPts val="283"/>
              </a:spcBef>
              <a:buClr>
                <a:srgbClr val="000000"/>
              </a:buClr>
              <a:buSzPct val="45000"/>
              <a:buFont typeface="Wingdings" charset="2"/>
              <a:buChar char=""/>
            </a:pPr>
            <a:r>
              <a:rPr lang="ru-RU" sz="2800" b="0" strike="noStrike" spc="-1">
                <a:solidFill>
                  <a:srgbClr val="000000"/>
                </a:solidFill>
                <a:latin typeface="Arial"/>
              </a:rPr>
              <a:t>Пятый уровень структуры</a:t>
            </a:r>
          </a:p>
          <a:p>
            <a:pPr marL="2592000" lvl="5" indent="-216000">
              <a:spcBef>
                <a:spcPts val="283"/>
              </a:spcBef>
              <a:buClr>
                <a:srgbClr val="000000"/>
              </a:buClr>
              <a:buSzPct val="45000"/>
              <a:buFont typeface="Wingdings" charset="2"/>
              <a:buChar char=""/>
            </a:pPr>
            <a:r>
              <a:rPr lang="ru-RU" sz="2800" b="0" strike="noStrike" spc="-1">
                <a:solidFill>
                  <a:srgbClr val="000000"/>
                </a:solidFill>
                <a:latin typeface="Arial"/>
              </a:rPr>
              <a:t>Шестой уровень структуры</a:t>
            </a:r>
          </a:p>
          <a:p>
            <a:pPr marL="3024000" lvl="6" indent="-216000">
              <a:spcBef>
                <a:spcPts val="283"/>
              </a:spcBef>
              <a:buClr>
                <a:srgbClr val="000000"/>
              </a:buClr>
              <a:buSzPct val="45000"/>
              <a:buFont typeface="Wingdings" charset="2"/>
              <a:buChar char=""/>
            </a:pPr>
            <a:r>
              <a:rPr lang="ru-RU" sz="2800" b="0" strike="noStrike" spc="-1">
                <a:solidFill>
                  <a:srgbClr val="000000"/>
                </a:solidFill>
                <a:latin typeface="Arial"/>
              </a:rPr>
              <a:t>Седьмой уровень структуры</a:t>
            </a: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6" name="PlaceHolder 1"/>
          <p:cNvSpPr>
            <a:spLocks noGrp="1"/>
          </p:cNvSpPr>
          <p:nvPr>
            <p:ph type="title"/>
          </p:nvPr>
        </p:nvSpPr>
        <p:spPr>
          <a:xfrm>
            <a:off x="1218960" y="547200"/>
            <a:ext cx="21944520" cy="2289600"/>
          </a:xfrm>
          <a:prstGeom prst="rect">
            <a:avLst/>
          </a:prstGeom>
        </p:spPr>
        <p:txBody>
          <a:bodyPr lIns="0" tIns="0" rIns="0" bIns="0" anchor="ctr">
            <a:noAutofit/>
          </a:bodyPr>
          <a:lstStyle/>
          <a:p>
            <a:r>
              <a:rPr lang="ru-RU" sz="4400" b="0" strike="noStrike" spc="-1">
                <a:solidFill>
                  <a:srgbClr val="000000"/>
                </a:solidFill>
                <a:latin typeface="Arial"/>
              </a:rPr>
              <a:t>Для правки текста заглавия щёлкните мышью</a:t>
            </a:r>
          </a:p>
        </p:txBody>
      </p:sp>
      <p:sp>
        <p:nvSpPr>
          <p:cNvPr id="77" name="PlaceHolder 2"/>
          <p:cNvSpPr>
            <a:spLocks noGrp="1"/>
          </p:cNvSpPr>
          <p:nvPr>
            <p:ph type="body"/>
          </p:nvPr>
        </p:nvSpPr>
        <p:spPr>
          <a:xfrm>
            <a:off x="1218960" y="3209400"/>
            <a:ext cx="21944520" cy="7954560"/>
          </a:xfrm>
          <a:prstGeom prst="rect">
            <a:avLst/>
          </a:prstGeom>
        </p:spPr>
        <p:txBody>
          <a:bodyPr lIns="0" tIns="0" rIns="0" bIns="0" anchor="ctr">
            <a:normAutofit/>
          </a:bodyPr>
          <a:lstStyle/>
          <a:p>
            <a:pPr marL="432000" indent="-324000">
              <a:spcBef>
                <a:spcPts val="1417"/>
              </a:spcBef>
              <a:buClr>
                <a:srgbClr val="000000"/>
              </a:buClr>
              <a:buSzPct val="45000"/>
              <a:buFont typeface="Wingdings" charset="2"/>
              <a:buChar char=""/>
            </a:pPr>
            <a:r>
              <a:rPr lang="ru-RU" sz="2800" b="0" strike="noStrike" spc="-1">
                <a:solidFill>
                  <a:srgbClr val="000000"/>
                </a:solidFill>
                <a:latin typeface="Arial"/>
              </a:rPr>
              <a:t>Для правки структуры щёлкните мышью</a:t>
            </a:r>
          </a:p>
          <a:p>
            <a:pPr marL="864000" lvl="1" indent="-324000">
              <a:spcBef>
                <a:spcPts val="1134"/>
              </a:spcBef>
              <a:buClr>
                <a:srgbClr val="000000"/>
              </a:buClr>
              <a:buSzPct val="75000"/>
              <a:buFont typeface="Symbol" charset="2"/>
              <a:buChar char=""/>
            </a:pPr>
            <a:r>
              <a:rPr lang="ru-RU" sz="2800" b="0" strike="noStrike" spc="-1">
                <a:solidFill>
                  <a:srgbClr val="000000"/>
                </a:solidFill>
                <a:latin typeface="Arial"/>
              </a:rPr>
              <a:t>Второй уровень структуры</a:t>
            </a:r>
          </a:p>
          <a:p>
            <a:pPr marL="1296000" lvl="2" indent="-288000">
              <a:spcBef>
                <a:spcPts val="850"/>
              </a:spcBef>
              <a:buClr>
                <a:srgbClr val="000000"/>
              </a:buClr>
              <a:buSzPct val="45000"/>
              <a:buFont typeface="Wingdings" charset="2"/>
              <a:buChar char=""/>
            </a:pPr>
            <a:r>
              <a:rPr lang="ru-RU" sz="2800" b="0" strike="noStrike" spc="-1">
                <a:solidFill>
                  <a:srgbClr val="000000"/>
                </a:solidFill>
                <a:latin typeface="Arial"/>
              </a:rPr>
              <a:t>Третий уровень структуры</a:t>
            </a:r>
          </a:p>
          <a:p>
            <a:pPr marL="1728000" lvl="3" indent="-216000">
              <a:spcBef>
                <a:spcPts val="567"/>
              </a:spcBef>
              <a:buClr>
                <a:srgbClr val="000000"/>
              </a:buClr>
              <a:buSzPct val="75000"/>
              <a:buFont typeface="Symbol" charset="2"/>
              <a:buChar char=""/>
            </a:pPr>
            <a:r>
              <a:rPr lang="ru-RU" sz="2800" b="0" strike="noStrike" spc="-1">
                <a:solidFill>
                  <a:srgbClr val="000000"/>
                </a:solidFill>
                <a:latin typeface="Arial"/>
              </a:rPr>
              <a:t>Четвёртый уровень структуры</a:t>
            </a:r>
          </a:p>
          <a:p>
            <a:pPr marL="2160000" lvl="4" indent="-216000">
              <a:spcBef>
                <a:spcPts val="283"/>
              </a:spcBef>
              <a:buClr>
                <a:srgbClr val="000000"/>
              </a:buClr>
              <a:buSzPct val="45000"/>
              <a:buFont typeface="Wingdings" charset="2"/>
              <a:buChar char=""/>
            </a:pPr>
            <a:r>
              <a:rPr lang="ru-RU" sz="2800" b="0" strike="noStrike" spc="-1">
                <a:solidFill>
                  <a:srgbClr val="000000"/>
                </a:solidFill>
                <a:latin typeface="Arial"/>
              </a:rPr>
              <a:t>Пятый уровень структуры</a:t>
            </a:r>
          </a:p>
          <a:p>
            <a:pPr marL="2592000" lvl="5" indent="-216000">
              <a:spcBef>
                <a:spcPts val="283"/>
              </a:spcBef>
              <a:buClr>
                <a:srgbClr val="000000"/>
              </a:buClr>
              <a:buSzPct val="45000"/>
              <a:buFont typeface="Wingdings" charset="2"/>
              <a:buChar char=""/>
            </a:pPr>
            <a:r>
              <a:rPr lang="ru-RU" sz="2800" b="0" strike="noStrike" spc="-1">
                <a:solidFill>
                  <a:srgbClr val="000000"/>
                </a:solidFill>
                <a:latin typeface="Arial"/>
              </a:rPr>
              <a:t>Шестой уровень структуры</a:t>
            </a:r>
          </a:p>
          <a:p>
            <a:pPr marL="3024000" lvl="6" indent="-216000">
              <a:spcBef>
                <a:spcPts val="283"/>
              </a:spcBef>
              <a:buClr>
                <a:srgbClr val="000000"/>
              </a:buClr>
              <a:buSzPct val="45000"/>
              <a:buFont typeface="Wingdings" charset="2"/>
              <a:buChar char=""/>
            </a:pPr>
            <a:r>
              <a:rPr lang="ru-RU" sz="2800" b="0" strike="noStrike" spc="-1">
                <a:solidFill>
                  <a:srgbClr val="000000"/>
                </a:solidFill>
                <a:latin typeface="Arial"/>
              </a:rPr>
              <a:t>Седьмой уровень структуры</a:t>
            </a:r>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18/10/relationships/comments" Target="../comments/modernComment_100_0.xml"/><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8.png"/><Relationship Id="rId4" Type="http://schemas.openxmlformats.org/officeDocument/2006/relationships/image" Target="../media/image24.png"/><Relationship Id="rId9"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microsoft.com/office/2018/10/relationships/comments" Target="../comments/modernComment_10A_0.xml"/><Relationship Id="rId1" Type="http://schemas.openxmlformats.org/officeDocument/2006/relationships/slideLayout" Target="../slideLayouts/slideLayout13.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microsoft.com/office/2018/10/relationships/comments" Target="../comments/modernComment_10B_0.xml"/><Relationship Id="rId1" Type="http://schemas.openxmlformats.org/officeDocument/2006/relationships/slideLayout" Target="../slideLayouts/slideLayout13.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18.png"/><Relationship Id="rId7" Type="http://schemas.openxmlformats.org/officeDocument/2006/relationships/image" Target="../media/image36.png"/><Relationship Id="rId2" Type="http://schemas.openxmlformats.org/officeDocument/2006/relationships/image" Target="../media/image13.png"/><Relationship Id="rId1" Type="http://schemas.openxmlformats.org/officeDocument/2006/relationships/slideLayout" Target="../slideLayouts/slideLayout13.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19.png"/><Relationship Id="rId9"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microsoft.com/office/2018/10/relationships/comments" Target="../comments/modernComment_10D_0.xml"/><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35.png"/><Relationship Id="rId5" Type="http://schemas.openxmlformats.org/officeDocument/2006/relationships/image" Target="../media/image39.pn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microsoft.com/office/2018/10/relationships/comments" Target="../comments/modernComment_10F_0.xml"/><Relationship Id="rId1" Type="http://schemas.openxmlformats.org/officeDocument/2006/relationships/slideLayout" Target="../slideLayouts/slideLayout13.xml"/><Relationship Id="rId5" Type="http://schemas.openxmlformats.org/officeDocument/2006/relationships/image" Target="../media/image40.png"/><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microsoft.com/office/2018/10/relationships/comments" Target="../comments/modernComment_10E_0.xml"/><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38.png"/><Relationship Id="rId5" Type="http://schemas.openxmlformats.org/officeDocument/2006/relationships/image" Target="../media/image39.pn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microsoft.com/office/2018/10/relationships/comments" Target="../comments/modernComment_110_0.xml"/><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37.png"/><Relationship Id="rId5" Type="http://schemas.openxmlformats.org/officeDocument/2006/relationships/image" Target="../media/image39.png"/><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microsoft.com/office/2018/10/relationships/comments" Target="../comments/modernComment_111_0.xml"/><Relationship Id="rId1" Type="http://schemas.openxmlformats.org/officeDocument/2006/relationships/slideLayout" Target="../slideLayouts/slideLayout13.xml"/><Relationship Id="rId5" Type="http://schemas.openxmlformats.org/officeDocument/2006/relationships/image" Target="../media/image36.png"/><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microsoft.com/office/2018/10/relationships/comments" Target="../comments/modernComment_112_0.xml"/><Relationship Id="rId1" Type="http://schemas.openxmlformats.org/officeDocument/2006/relationships/slideLayout" Target="../slideLayouts/slideLayout13.xml"/><Relationship Id="rId5" Type="http://schemas.openxmlformats.org/officeDocument/2006/relationships/image" Target="../media/image34.png"/><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3" Type="http://schemas.microsoft.com/office/2018/10/relationships/comments" Target="../comments/modernComment_101_0.xml"/><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png"/><Relationship Id="rId1" Type="http://schemas.openxmlformats.org/officeDocument/2006/relationships/slideLayout" Target="../slideLayouts/slideLayout25.xml"/><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2" Type="http://schemas.microsoft.com/office/2018/10/relationships/comments" Target="../comments/modernComment_114_0.xml"/><Relationship Id="rId1" Type="http://schemas.openxmlformats.org/officeDocument/2006/relationships/slideLayout" Target="../slideLayouts/slideLayout13.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microsoft.com/office/2018/10/relationships/comments" Target="../comments/modernComment_102_0.xml"/><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microsoft.com/office/2018/10/relationships/comments" Target="../comments/modernComment_103_0.xml"/><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12.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microsoft.com/office/2018/10/relationships/comments" Target="../comments/modernComment_104_0.xml"/><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microsoft.com/office/2018/10/relationships/comments" Target="../comments/modernComment_106_0.xml"/><Relationship Id="rId2" Type="http://schemas.openxmlformats.org/officeDocument/2006/relationships/notesSlide" Target="../notesSlides/notesSlide6.xml"/><Relationship Id="rId1" Type="http://schemas.openxmlformats.org/officeDocument/2006/relationships/slideLayout" Target="../slideLayouts/slideLayout13.xml"/><Relationship Id="rId5" Type="http://schemas.openxmlformats.org/officeDocument/2006/relationships/image" Target="../media/image17.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microsoft.com/office/2018/10/relationships/comments" Target="../comments/modernComment_107_0.xml"/><Relationship Id="rId2" Type="http://schemas.openxmlformats.org/officeDocument/2006/relationships/notesSlide" Target="../notesSlides/notesSlide7.xml"/><Relationship Id="rId1" Type="http://schemas.openxmlformats.org/officeDocument/2006/relationships/slideLayout" Target="../slideLayouts/slideLayout13.xml"/><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3.png"/><Relationship Id="rId2" Type="http://schemas.microsoft.com/office/2018/10/relationships/comments" Target="../comments/modernComment_108_0.xml"/><Relationship Id="rId1" Type="http://schemas.openxmlformats.org/officeDocument/2006/relationships/slideLayout" Target="../slideLayouts/slideLayout13.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95D05AA-C83A-644E-75DD-3EC51C4BAFD8}"/>
              </a:ext>
            </a:extLst>
          </p:cNvPr>
          <p:cNvPicPr>
            <a:picLocks noChangeAspect="1"/>
          </p:cNvPicPr>
          <p:nvPr/>
        </p:nvPicPr>
        <p:blipFill>
          <a:blip r:embed="rId4"/>
          <a:stretch>
            <a:fillRect/>
          </a:stretch>
        </p:blipFill>
        <p:spPr>
          <a:xfrm>
            <a:off x="10668360" y="0"/>
            <a:ext cx="13716000" cy="13716000"/>
          </a:xfrm>
          <a:prstGeom prst="rect">
            <a:avLst/>
          </a:prstGeom>
        </p:spPr>
      </p:pic>
      <p:pic>
        <p:nvPicPr>
          <p:cNvPr id="123" name="image2.png"/>
          <p:cNvPicPr/>
          <p:nvPr/>
        </p:nvPicPr>
        <p:blipFill>
          <a:blip r:embed="rId5"/>
          <a:stretch/>
        </p:blipFill>
        <p:spPr>
          <a:xfrm>
            <a:off x="18796680" y="1651680"/>
            <a:ext cx="3489120" cy="613080"/>
          </a:xfrm>
          <a:prstGeom prst="rect">
            <a:avLst/>
          </a:prstGeom>
          <a:ln w="12600">
            <a:noFill/>
          </a:ln>
        </p:spPr>
      </p:pic>
      <p:pic>
        <p:nvPicPr>
          <p:cNvPr id="6" name="Picture 5">
            <a:extLst>
              <a:ext uri="{FF2B5EF4-FFF2-40B4-BE49-F238E27FC236}">
                <a16:creationId xmlns:a16="http://schemas.microsoft.com/office/drawing/2014/main" id="{B949015B-F140-7D7B-09D4-9B853E7EDBAB}"/>
              </a:ext>
            </a:extLst>
          </p:cNvPr>
          <p:cNvPicPr>
            <a:picLocks noChangeAspect="1"/>
          </p:cNvPicPr>
          <p:nvPr/>
        </p:nvPicPr>
        <p:blipFill rotWithShape="1">
          <a:blip r:embed="rId4"/>
          <a:srcRect t="70555" r="92195" b="19507"/>
          <a:stretch/>
        </p:blipFill>
        <p:spPr>
          <a:xfrm>
            <a:off x="-548640" y="-467424"/>
            <a:ext cx="11430360" cy="14183423"/>
          </a:xfrm>
          <a:prstGeom prst="rect">
            <a:avLst/>
          </a:prstGeom>
        </p:spPr>
      </p:pic>
      <p:sp>
        <p:nvSpPr>
          <p:cNvPr id="124" name="CustomShape 2"/>
          <p:cNvSpPr/>
          <p:nvPr/>
        </p:nvSpPr>
        <p:spPr>
          <a:xfrm>
            <a:off x="937691" y="472500"/>
            <a:ext cx="14127120" cy="3584520"/>
          </a:xfrm>
          <a:prstGeom prst="rect">
            <a:avLst/>
          </a:prstGeom>
          <a:noFill/>
          <a:ln w="12600">
            <a:noFill/>
          </a:ln>
        </p:spPr>
        <p:style>
          <a:lnRef idx="0">
            <a:scrgbClr r="0" g="0" b="0"/>
          </a:lnRef>
          <a:fillRef idx="0">
            <a:scrgbClr r="0" g="0" b="0"/>
          </a:fillRef>
          <a:effectRef idx="0">
            <a:scrgbClr r="0" g="0" b="0"/>
          </a:effectRef>
          <a:fontRef idx="minor"/>
        </p:style>
        <p:txBody>
          <a:bodyPr lIns="85680" tIns="85680" rIns="85680" bIns="85680">
            <a:spAutoFit/>
          </a:bodyPr>
          <a:lstStyle/>
          <a:p>
            <a:pPr>
              <a:lnSpc>
                <a:spcPct val="140000"/>
              </a:lnSpc>
            </a:pPr>
            <a:r>
              <a:rPr lang="en-GB" sz="12000" b="1" strike="noStrike" spc="-1" dirty="0">
                <a:solidFill>
                  <a:srgbClr val="FFFFFF"/>
                </a:solidFill>
                <a:latin typeface="Arial"/>
                <a:ea typeface="Arial"/>
              </a:rPr>
              <a:t>Immunity Pack</a:t>
            </a:r>
            <a:endParaRPr lang="ru-RU" sz="12000" b="0" strike="noStrike" spc="-1" dirty="0">
              <a:latin typeface="Arial"/>
            </a:endParaRPr>
          </a:p>
          <a:p>
            <a:pPr>
              <a:lnSpc>
                <a:spcPct val="140000"/>
              </a:lnSpc>
            </a:pPr>
            <a:r>
              <a:rPr lang="en-US" sz="4000" b="1" strike="noStrike" cap="all" spc="-1" dirty="0">
                <a:solidFill>
                  <a:srgbClr val="FFFFFF"/>
                </a:solidFill>
                <a:latin typeface="Arial"/>
                <a:ea typeface="DejaVu Sans"/>
              </a:rPr>
              <a:t>maximum immunity protection</a:t>
            </a:r>
            <a:endParaRPr lang="ru-RU" sz="4000" b="0" strike="noStrike" spc="-1" dirty="0">
              <a:latin typeface="Arial"/>
            </a:endParaRPr>
          </a:p>
        </p:txBody>
      </p:sp>
    </p:spTree>
  </p:cSld>
  <p:clrMapOvr>
    <a:masterClrMapping/>
  </p:clrMapOvr>
  <p:extLst>
    <p:ext uri="{6950BFC3-D8DA-4A85-94F7-54DA5524770B}">
      <p188:commentRel xmlns:p188="http://schemas.microsoft.com/office/powerpoint/2018/8/main" r:id="rId3"/>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 name="Picture 21"/>
          <p:cNvPicPr/>
          <p:nvPr/>
        </p:nvPicPr>
        <p:blipFill>
          <a:blip r:embed="rId3"/>
          <a:stretch/>
        </p:blipFill>
        <p:spPr>
          <a:xfrm>
            <a:off x="-27000" y="0"/>
            <a:ext cx="24383520" cy="13715640"/>
          </a:xfrm>
          <a:prstGeom prst="rect">
            <a:avLst/>
          </a:prstGeom>
          <a:ln>
            <a:noFill/>
          </a:ln>
        </p:spPr>
      </p:pic>
      <p:sp>
        <p:nvSpPr>
          <p:cNvPr id="247" name="CustomShape 1"/>
          <p:cNvSpPr/>
          <p:nvPr/>
        </p:nvSpPr>
        <p:spPr>
          <a:xfrm>
            <a:off x="369720" y="2982600"/>
            <a:ext cx="11604600" cy="10276920"/>
          </a:xfrm>
          <a:prstGeom prst="rect">
            <a:avLst/>
          </a:prstGeom>
          <a:solidFill>
            <a:srgbClr val="F0C84A"/>
          </a:solidFill>
          <a:ln w="12600">
            <a:noFill/>
          </a:ln>
        </p:spPr>
        <p:style>
          <a:lnRef idx="0">
            <a:scrgbClr r="0" g="0" b="0"/>
          </a:lnRef>
          <a:fillRef idx="0">
            <a:scrgbClr r="0" g="0" b="0"/>
          </a:fillRef>
          <a:effectRef idx="0">
            <a:scrgbClr r="0" g="0" b="0"/>
          </a:effectRef>
          <a:fontRef idx="minor"/>
        </p:style>
      </p:sp>
      <p:sp>
        <p:nvSpPr>
          <p:cNvPr id="248" name="CustomShape 2"/>
          <p:cNvSpPr/>
          <p:nvPr/>
        </p:nvSpPr>
        <p:spPr>
          <a:xfrm>
            <a:off x="12409200" y="2982600"/>
            <a:ext cx="11604600" cy="10276920"/>
          </a:xfrm>
          <a:prstGeom prst="rect">
            <a:avLst/>
          </a:prstGeom>
          <a:solidFill>
            <a:srgbClr val="874D94"/>
          </a:solidFill>
          <a:ln w="12600">
            <a:noFill/>
          </a:ln>
        </p:spPr>
        <p:style>
          <a:lnRef idx="0">
            <a:scrgbClr r="0" g="0" b="0"/>
          </a:lnRef>
          <a:fillRef idx="0">
            <a:scrgbClr r="0" g="0" b="0"/>
          </a:fillRef>
          <a:effectRef idx="0">
            <a:scrgbClr r="0" g="0" b="0"/>
          </a:effectRef>
          <a:fontRef idx="minor"/>
        </p:style>
      </p:sp>
      <p:sp>
        <p:nvSpPr>
          <p:cNvPr id="249" name="CustomShape 3"/>
          <p:cNvSpPr/>
          <p:nvPr/>
        </p:nvSpPr>
        <p:spPr>
          <a:xfrm>
            <a:off x="6251760" y="824040"/>
            <a:ext cx="12450960" cy="1269000"/>
          </a:xfrm>
          <a:prstGeom prst="rect">
            <a:avLst/>
          </a:prstGeom>
          <a:noFill/>
          <a:ln w="12600">
            <a:noFill/>
          </a:ln>
        </p:spPr>
        <p:style>
          <a:lnRef idx="0">
            <a:scrgbClr r="0" g="0" b="0"/>
          </a:lnRef>
          <a:fillRef idx="0">
            <a:scrgbClr r="0" g="0" b="0"/>
          </a:fillRef>
          <a:effectRef idx="0">
            <a:scrgbClr r="0" g="0" b="0"/>
          </a:effectRef>
          <a:fontRef idx="minor"/>
        </p:style>
        <p:txBody>
          <a:bodyPr lIns="85680" tIns="85680" rIns="85680" bIns="85680">
            <a:spAutoFit/>
          </a:bodyPr>
          <a:lstStyle/>
          <a:p>
            <a:pPr>
              <a:lnSpc>
                <a:spcPct val="100000"/>
              </a:lnSpc>
            </a:pPr>
            <a:r>
              <a:rPr lang="ru-RU" sz="7200" b="1" strike="noStrike" cap="all" spc="-1">
                <a:solidFill>
                  <a:srgbClr val="535353"/>
                </a:solidFill>
                <a:latin typeface="Arial"/>
                <a:ea typeface="DejaVu Sans"/>
              </a:rPr>
              <a:t>Manage your defenses</a:t>
            </a:r>
            <a:endParaRPr lang="ru-RU" sz="7200" b="0" strike="noStrike" spc="-1">
              <a:latin typeface="Arial"/>
            </a:endParaRPr>
          </a:p>
        </p:txBody>
      </p:sp>
      <p:sp>
        <p:nvSpPr>
          <p:cNvPr id="250" name="CustomShape 4"/>
          <p:cNvSpPr/>
          <p:nvPr/>
        </p:nvSpPr>
        <p:spPr>
          <a:xfrm>
            <a:off x="4013280" y="5507640"/>
            <a:ext cx="7238520" cy="811800"/>
          </a:xfrm>
          <a:prstGeom prst="rect">
            <a:avLst/>
          </a:prstGeom>
          <a:noFill/>
          <a:ln w="12600">
            <a:noFill/>
          </a:ln>
        </p:spPr>
        <p:style>
          <a:lnRef idx="0">
            <a:scrgbClr r="0" g="0" b="0"/>
          </a:lnRef>
          <a:fillRef idx="0">
            <a:scrgbClr r="0" g="0" b="0"/>
          </a:fillRef>
          <a:effectRef idx="0">
            <a:scrgbClr r="0" g="0" b="0"/>
          </a:effectRef>
          <a:fontRef idx="minor"/>
        </p:style>
        <p:txBody>
          <a:bodyPr lIns="85680" tIns="85680" rIns="85680" bIns="85680">
            <a:spAutoFit/>
          </a:bodyPr>
          <a:lstStyle/>
          <a:p>
            <a:pPr>
              <a:lnSpc>
                <a:spcPct val="100000"/>
              </a:lnSpc>
            </a:pPr>
            <a:r>
              <a:rPr lang="ru-RU" sz="4200" b="0" strike="noStrike" spc="-1" dirty="0" err="1">
                <a:solidFill>
                  <a:srgbClr val="3F4447"/>
                </a:solidFill>
                <a:latin typeface="Arial"/>
                <a:ea typeface="DejaVu Sans"/>
              </a:rPr>
              <a:t>Sleep</a:t>
            </a:r>
            <a:r>
              <a:rPr lang="ru-RU" sz="4200" b="0" strike="noStrike" spc="-1" dirty="0">
                <a:solidFill>
                  <a:srgbClr val="3F4447"/>
                </a:solidFill>
                <a:latin typeface="Arial"/>
                <a:ea typeface="DejaVu Sans"/>
              </a:rPr>
              <a:t> </a:t>
            </a:r>
            <a:r>
              <a:rPr lang="ru-RU" sz="4200" b="0" strike="noStrike" spc="-1" dirty="0" err="1">
                <a:solidFill>
                  <a:srgbClr val="3F4447"/>
                </a:solidFill>
                <a:latin typeface="Arial"/>
                <a:ea typeface="DejaVu Sans"/>
              </a:rPr>
              <a:t>well</a:t>
            </a:r>
            <a:endParaRPr lang="ru-RU" sz="4200" b="0" strike="noStrike" spc="-1" dirty="0">
              <a:latin typeface="Arial"/>
            </a:endParaRPr>
          </a:p>
        </p:txBody>
      </p:sp>
      <p:sp>
        <p:nvSpPr>
          <p:cNvPr id="251" name="CustomShape 5"/>
          <p:cNvSpPr/>
          <p:nvPr/>
        </p:nvSpPr>
        <p:spPr>
          <a:xfrm>
            <a:off x="712800" y="3862080"/>
            <a:ext cx="10892520" cy="811800"/>
          </a:xfrm>
          <a:prstGeom prst="rect">
            <a:avLst/>
          </a:prstGeom>
          <a:noFill/>
          <a:ln w="12600">
            <a:noFill/>
          </a:ln>
        </p:spPr>
        <p:style>
          <a:lnRef idx="0">
            <a:scrgbClr r="0" g="0" b="0"/>
          </a:lnRef>
          <a:fillRef idx="0">
            <a:scrgbClr r="0" g="0" b="0"/>
          </a:fillRef>
          <a:effectRef idx="0">
            <a:scrgbClr r="0" g="0" b="0"/>
          </a:effectRef>
          <a:fontRef idx="minor"/>
        </p:style>
        <p:txBody>
          <a:bodyPr lIns="85680" tIns="85680" rIns="85680" bIns="85680">
            <a:spAutoFit/>
          </a:bodyPr>
          <a:lstStyle/>
          <a:p>
            <a:pPr algn="ctr">
              <a:lnSpc>
                <a:spcPct val="100000"/>
              </a:lnSpc>
            </a:pPr>
            <a:r>
              <a:rPr lang="ru-RU" sz="4200" b="1" strike="noStrike" cap="all" spc="-1">
                <a:solidFill>
                  <a:srgbClr val="3F4447"/>
                </a:solidFill>
                <a:latin typeface="Arial"/>
                <a:ea typeface="DejaVu Sans"/>
              </a:rPr>
              <a:t>external</a:t>
            </a:r>
            <a:endParaRPr lang="ru-RU" sz="4200" b="0" strike="noStrike" spc="-1">
              <a:latin typeface="Arial"/>
            </a:endParaRPr>
          </a:p>
        </p:txBody>
      </p:sp>
      <p:sp>
        <p:nvSpPr>
          <p:cNvPr id="252" name="CustomShape 6"/>
          <p:cNvSpPr/>
          <p:nvPr/>
        </p:nvSpPr>
        <p:spPr>
          <a:xfrm>
            <a:off x="12685320" y="3862080"/>
            <a:ext cx="10998000" cy="811800"/>
          </a:xfrm>
          <a:prstGeom prst="rect">
            <a:avLst/>
          </a:prstGeom>
          <a:noFill/>
          <a:ln w="12600">
            <a:noFill/>
          </a:ln>
        </p:spPr>
        <p:style>
          <a:lnRef idx="0">
            <a:scrgbClr r="0" g="0" b="0"/>
          </a:lnRef>
          <a:fillRef idx="0">
            <a:scrgbClr r="0" g="0" b="0"/>
          </a:fillRef>
          <a:effectRef idx="0">
            <a:scrgbClr r="0" g="0" b="0"/>
          </a:effectRef>
          <a:fontRef idx="minor"/>
        </p:style>
        <p:txBody>
          <a:bodyPr lIns="85680" tIns="85680" rIns="85680" bIns="85680">
            <a:spAutoFit/>
          </a:bodyPr>
          <a:lstStyle/>
          <a:p>
            <a:pPr algn="ctr">
              <a:lnSpc>
                <a:spcPct val="100000"/>
              </a:lnSpc>
            </a:pPr>
            <a:r>
              <a:rPr lang="ru-RU" sz="4200" b="1" strike="noStrike" cap="all" spc="-1">
                <a:solidFill>
                  <a:srgbClr val="FFFFFF"/>
                </a:solidFill>
                <a:latin typeface="Arial"/>
                <a:ea typeface="DejaVu Sans"/>
              </a:rPr>
              <a:t>internal</a:t>
            </a:r>
            <a:endParaRPr lang="ru-RU" sz="4200" b="0" strike="noStrike" spc="-1">
              <a:latin typeface="Arial"/>
            </a:endParaRPr>
          </a:p>
        </p:txBody>
      </p:sp>
      <p:sp>
        <p:nvSpPr>
          <p:cNvPr id="253" name="CustomShape 7"/>
          <p:cNvSpPr/>
          <p:nvPr/>
        </p:nvSpPr>
        <p:spPr>
          <a:xfrm>
            <a:off x="4013280" y="7599960"/>
            <a:ext cx="7238520" cy="811800"/>
          </a:xfrm>
          <a:prstGeom prst="rect">
            <a:avLst/>
          </a:prstGeom>
          <a:noFill/>
          <a:ln w="12600">
            <a:noFill/>
          </a:ln>
        </p:spPr>
        <p:style>
          <a:lnRef idx="0">
            <a:scrgbClr r="0" g="0" b="0"/>
          </a:lnRef>
          <a:fillRef idx="0">
            <a:scrgbClr r="0" g="0" b="0"/>
          </a:fillRef>
          <a:effectRef idx="0">
            <a:scrgbClr r="0" g="0" b="0"/>
          </a:effectRef>
          <a:fontRef idx="minor"/>
        </p:style>
        <p:txBody>
          <a:bodyPr lIns="85680" tIns="85680" rIns="85680" bIns="85680">
            <a:spAutoFit/>
          </a:bodyPr>
          <a:lstStyle/>
          <a:p>
            <a:pPr>
              <a:lnSpc>
                <a:spcPct val="100000"/>
              </a:lnSpc>
            </a:pPr>
            <a:r>
              <a:rPr lang="ru-RU" sz="4200" b="0" strike="noStrike" spc="-1" dirty="0" err="1">
                <a:solidFill>
                  <a:srgbClr val="3F4447"/>
                </a:solidFill>
                <a:latin typeface="Arial"/>
                <a:ea typeface="DejaVu Sans"/>
              </a:rPr>
              <a:t>Exercise</a:t>
            </a:r>
            <a:r>
              <a:rPr lang="ru-RU" sz="4200" b="0" strike="noStrike" spc="-1" dirty="0">
                <a:solidFill>
                  <a:srgbClr val="3F4447"/>
                </a:solidFill>
                <a:latin typeface="Arial"/>
                <a:ea typeface="DejaVu Sans"/>
              </a:rPr>
              <a:t> </a:t>
            </a:r>
            <a:r>
              <a:rPr lang="ru-RU" sz="4200" b="0" strike="noStrike" spc="-1" dirty="0" err="1">
                <a:solidFill>
                  <a:srgbClr val="3F4447"/>
                </a:solidFill>
                <a:latin typeface="Arial"/>
                <a:ea typeface="DejaVu Sans"/>
              </a:rPr>
              <a:t>regularly</a:t>
            </a:r>
            <a:endParaRPr lang="ru-RU" sz="4200" b="0" strike="noStrike" spc="-1" dirty="0">
              <a:latin typeface="Arial"/>
            </a:endParaRPr>
          </a:p>
        </p:txBody>
      </p:sp>
      <p:sp>
        <p:nvSpPr>
          <p:cNvPr id="254" name="CustomShape 8"/>
          <p:cNvSpPr/>
          <p:nvPr/>
        </p:nvSpPr>
        <p:spPr>
          <a:xfrm>
            <a:off x="4013280" y="10005480"/>
            <a:ext cx="7238520" cy="811800"/>
          </a:xfrm>
          <a:prstGeom prst="rect">
            <a:avLst/>
          </a:prstGeom>
          <a:noFill/>
          <a:ln w="12600">
            <a:noFill/>
          </a:ln>
        </p:spPr>
        <p:style>
          <a:lnRef idx="0">
            <a:scrgbClr r="0" g="0" b="0"/>
          </a:lnRef>
          <a:fillRef idx="0">
            <a:scrgbClr r="0" g="0" b="0"/>
          </a:fillRef>
          <a:effectRef idx="0">
            <a:scrgbClr r="0" g="0" b="0"/>
          </a:effectRef>
          <a:fontRef idx="minor"/>
        </p:style>
        <p:txBody>
          <a:bodyPr lIns="85680" tIns="85680" rIns="85680" bIns="85680">
            <a:spAutoFit/>
          </a:bodyPr>
          <a:lstStyle/>
          <a:p>
            <a:pPr>
              <a:lnSpc>
                <a:spcPct val="100000"/>
              </a:lnSpc>
            </a:pPr>
            <a:r>
              <a:rPr lang="ru-RU" sz="4200" b="0" strike="noStrike" spc="-1" dirty="0" err="1">
                <a:solidFill>
                  <a:srgbClr val="3F4447"/>
                </a:solidFill>
                <a:latin typeface="Arial"/>
                <a:ea typeface="DejaVu Sans"/>
              </a:rPr>
              <a:t>Avoid</a:t>
            </a:r>
            <a:r>
              <a:rPr lang="ru-RU" sz="4200" b="0" strike="noStrike" spc="-1" dirty="0">
                <a:solidFill>
                  <a:srgbClr val="3F4447"/>
                </a:solidFill>
                <a:latin typeface="Arial"/>
                <a:ea typeface="DejaVu Sans"/>
              </a:rPr>
              <a:t> </a:t>
            </a:r>
            <a:r>
              <a:rPr lang="ru-RU" sz="4200" b="0" strike="noStrike" spc="-1" dirty="0" err="1">
                <a:solidFill>
                  <a:srgbClr val="3F4447"/>
                </a:solidFill>
                <a:latin typeface="Arial"/>
                <a:ea typeface="DejaVu Sans"/>
              </a:rPr>
              <a:t>bad</a:t>
            </a:r>
            <a:r>
              <a:rPr lang="ru-RU" sz="4200" b="0" strike="noStrike" spc="-1" dirty="0">
                <a:solidFill>
                  <a:srgbClr val="3F4447"/>
                </a:solidFill>
                <a:latin typeface="Arial"/>
                <a:ea typeface="DejaVu Sans"/>
              </a:rPr>
              <a:t> </a:t>
            </a:r>
            <a:r>
              <a:rPr lang="ru-RU" sz="4200" b="0" strike="noStrike" spc="-1" dirty="0" err="1">
                <a:solidFill>
                  <a:srgbClr val="3F4447"/>
                </a:solidFill>
                <a:latin typeface="Arial"/>
                <a:ea typeface="DejaVu Sans"/>
              </a:rPr>
              <a:t>habits</a:t>
            </a:r>
            <a:endParaRPr lang="ru-RU" sz="4200" b="0" strike="noStrike" spc="-1" dirty="0">
              <a:latin typeface="Arial"/>
            </a:endParaRPr>
          </a:p>
        </p:txBody>
      </p:sp>
      <p:sp>
        <p:nvSpPr>
          <p:cNvPr id="255" name="CustomShape 9"/>
          <p:cNvSpPr/>
          <p:nvPr/>
        </p:nvSpPr>
        <p:spPr>
          <a:xfrm>
            <a:off x="16205040" y="5304240"/>
            <a:ext cx="7238520" cy="811800"/>
          </a:xfrm>
          <a:prstGeom prst="rect">
            <a:avLst/>
          </a:prstGeom>
          <a:noFill/>
          <a:ln w="12600">
            <a:noFill/>
          </a:ln>
        </p:spPr>
        <p:style>
          <a:lnRef idx="0">
            <a:scrgbClr r="0" g="0" b="0"/>
          </a:lnRef>
          <a:fillRef idx="0">
            <a:scrgbClr r="0" g="0" b="0"/>
          </a:fillRef>
          <a:effectRef idx="0">
            <a:scrgbClr r="0" g="0" b="0"/>
          </a:effectRef>
          <a:fontRef idx="minor"/>
        </p:style>
        <p:txBody>
          <a:bodyPr lIns="85680" tIns="85680" rIns="85680" bIns="85680">
            <a:spAutoFit/>
          </a:bodyPr>
          <a:lstStyle/>
          <a:p>
            <a:pPr>
              <a:lnSpc>
                <a:spcPct val="100000"/>
              </a:lnSpc>
            </a:pPr>
            <a:r>
              <a:rPr lang="ru-RU" sz="4200" b="0" strike="noStrike" spc="-1" dirty="0" err="1">
                <a:solidFill>
                  <a:srgbClr val="FFFFFF"/>
                </a:solidFill>
                <a:latin typeface="Arial"/>
                <a:ea typeface="DejaVu Sans"/>
              </a:rPr>
              <a:t>Eat</a:t>
            </a:r>
            <a:r>
              <a:rPr lang="ru-RU" sz="4200" b="0" strike="noStrike" spc="-1" dirty="0">
                <a:solidFill>
                  <a:srgbClr val="FFFFFF"/>
                </a:solidFill>
                <a:latin typeface="Arial"/>
                <a:ea typeface="DejaVu Sans"/>
              </a:rPr>
              <a:t> </a:t>
            </a:r>
            <a:r>
              <a:rPr lang="ru-RU" sz="4200" b="0" strike="noStrike" spc="-1" dirty="0" err="1">
                <a:solidFill>
                  <a:srgbClr val="FFFFFF"/>
                </a:solidFill>
                <a:latin typeface="Arial"/>
                <a:ea typeface="DejaVu Sans"/>
              </a:rPr>
              <a:t>healty</a:t>
            </a:r>
            <a:endParaRPr lang="ru-RU" sz="4200" b="0" strike="noStrike" spc="-1" dirty="0">
              <a:latin typeface="Arial"/>
            </a:endParaRPr>
          </a:p>
        </p:txBody>
      </p:sp>
      <p:sp>
        <p:nvSpPr>
          <p:cNvPr id="256" name="CustomShape 10"/>
          <p:cNvSpPr/>
          <p:nvPr/>
        </p:nvSpPr>
        <p:spPr>
          <a:xfrm>
            <a:off x="16205040" y="7612560"/>
            <a:ext cx="7238520" cy="811800"/>
          </a:xfrm>
          <a:prstGeom prst="rect">
            <a:avLst/>
          </a:prstGeom>
          <a:noFill/>
          <a:ln w="12600">
            <a:noFill/>
          </a:ln>
        </p:spPr>
        <p:style>
          <a:lnRef idx="0">
            <a:scrgbClr r="0" g="0" b="0"/>
          </a:lnRef>
          <a:fillRef idx="0">
            <a:scrgbClr r="0" g="0" b="0"/>
          </a:fillRef>
          <a:effectRef idx="0">
            <a:scrgbClr r="0" g="0" b="0"/>
          </a:effectRef>
          <a:fontRef idx="minor"/>
        </p:style>
        <p:txBody>
          <a:bodyPr lIns="85680" tIns="85680" rIns="85680" bIns="85680">
            <a:spAutoFit/>
          </a:bodyPr>
          <a:lstStyle/>
          <a:p>
            <a:pPr>
              <a:lnSpc>
                <a:spcPct val="100000"/>
              </a:lnSpc>
            </a:pPr>
            <a:r>
              <a:rPr lang="en-US" sz="4200" b="0" strike="noStrike" spc="-1" dirty="0">
                <a:solidFill>
                  <a:srgbClr val="FFFFFF"/>
                </a:solidFill>
                <a:latin typeface="Arial"/>
                <a:ea typeface="DejaVu Sans"/>
              </a:rPr>
              <a:t>Taking</a:t>
            </a:r>
            <a:r>
              <a:rPr lang="ru-RU" sz="4200" b="0" strike="noStrike" spc="-1" dirty="0">
                <a:solidFill>
                  <a:srgbClr val="FFFFFF"/>
                </a:solidFill>
                <a:latin typeface="Arial"/>
                <a:ea typeface="DejaVu Sans"/>
              </a:rPr>
              <a:t> </a:t>
            </a:r>
            <a:r>
              <a:rPr lang="ru-RU" sz="4200" b="0" strike="noStrike" spc="-1" dirty="0" err="1">
                <a:solidFill>
                  <a:srgbClr val="FFFFFF"/>
                </a:solidFill>
                <a:latin typeface="Arial"/>
                <a:ea typeface="DejaVu Sans"/>
              </a:rPr>
              <a:t>nutrients</a:t>
            </a:r>
            <a:r>
              <a:rPr lang="ru-RU" sz="4200" b="0" strike="noStrike" spc="-1" dirty="0">
                <a:solidFill>
                  <a:srgbClr val="FFFFFF"/>
                </a:solidFill>
                <a:latin typeface="Arial"/>
                <a:ea typeface="DejaVu Sans"/>
              </a:rPr>
              <a:t> </a:t>
            </a:r>
            <a:r>
              <a:rPr lang="ru-RU" sz="4200" b="0" strike="noStrike" spc="-1" dirty="0" err="1">
                <a:solidFill>
                  <a:srgbClr val="FFFFFF"/>
                </a:solidFill>
                <a:latin typeface="Arial"/>
                <a:ea typeface="DejaVu Sans"/>
              </a:rPr>
              <a:t>and</a:t>
            </a:r>
            <a:r>
              <a:rPr lang="ru-RU" sz="4200" b="0" strike="noStrike" spc="-1" dirty="0">
                <a:solidFill>
                  <a:srgbClr val="FFFFFF"/>
                </a:solidFill>
                <a:latin typeface="Arial"/>
                <a:ea typeface="DejaVu Sans"/>
              </a:rPr>
              <a:t> </a:t>
            </a:r>
            <a:r>
              <a:rPr lang="ru-RU" sz="4200" b="0" strike="noStrike" spc="-1" dirty="0" err="1">
                <a:solidFill>
                  <a:srgbClr val="FFFFFF"/>
                </a:solidFill>
                <a:latin typeface="Arial"/>
                <a:ea typeface="DejaVu Sans"/>
              </a:rPr>
              <a:t>vitamins</a:t>
            </a:r>
            <a:endParaRPr lang="ru-RU" sz="4200" b="0" strike="noStrike" spc="-1" dirty="0">
              <a:latin typeface="Arial"/>
            </a:endParaRPr>
          </a:p>
        </p:txBody>
      </p:sp>
      <p:sp>
        <p:nvSpPr>
          <p:cNvPr id="257" name="CustomShape 11"/>
          <p:cNvSpPr/>
          <p:nvPr/>
        </p:nvSpPr>
        <p:spPr>
          <a:xfrm>
            <a:off x="16205040" y="9959040"/>
            <a:ext cx="7238520" cy="811800"/>
          </a:xfrm>
          <a:prstGeom prst="rect">
            <a:avLst/>
          </a:prstGeom>
          <a:noFill/>
          <a:ln w="12600">
            <a:noFill/>
          </a:ln>
        </p:spPr>
        <p:style>
          <a:lnRef idx="0">
            <a:scrgbClr r="0" g="0" b="0"/>
          </a:lnRef>
          <a:fillRef idx="0">
            <a:scrgbClr r="0" g="0" b="0"/>
          </a:fillRef>
          <a:effectRef idx="0">
            <a:scrgbClr r="0" g="0" b="0"/>
          </a:effectRef>
          <a:fontRef idx="minor"/>
        </p:style>
        <p:txBody>
          <a:bodyPr lIns="85680" tIns="85680" rIns="85680" bIns="85680">
            <a:spAutoFit/>
          </a:bodyPr>
          <a:lstStyle/>
          <a:p>
            <a:pPr>
              <a:lnSpc>
                <a:spcPct val="100000"/>
              </a:lnSpc>
            </a:pPr>
            <a:r>
              <a:rPr lang="ru-RU" sz="4200" b="0" strike="noStrike" spc="-1" dirty="0" err="1">
                <a:solidFill>
                  <a:srgbClr val="FFFFFF"/>
                </a:solidFill>
                <a:latin typeface="Arial"/>
                <a:ea typeface="DejaVu Sans"/>
              </a:rPr>
              <a:t>Treat</a:t>
            </a:r>
            <a:r>
              <a:rPr lang="ru-RU" sz="4200" b="0" strike="noStrike" spc="-1" dirty="0">
                <a:solidFill>
                  <a:srgbClr val="FFFFFF"/>
                </a:solidFill>
                <a:latin typeface="Arial"/>
                <a:ea typeface="DejaVu Sans"/>
              </a:rPr>
              <a:t> </a:t>
            </a:r>
            <a:r>
              <a:rPr lang="ru-RU" sz="4200" b="0" strike="noStrike" spc="-1" dirty="0" err="1">
                <a:solidFill>
                  <a:srgbClr val="FFFFFF"/>
                </a:solidFill>
                <a:latin typeface="Arial"/>
                <a:ea typeface="DejaVu Sans"/>
              </a:rPr>
              <a:t>chronic</a:t>
            </a:r>
            <a:r>
              <a:rPr lang="ru-RU" sz="4200" b="0" strike="noStrike" spc="-1" dirty="0">
                <a:solidFill>
                  <a:srgbClr val="FFFFFF"/>
                </a:solidFill>
                <a:latin typeface="Arial"/>
                <a:ea typeface="DejaVu Sans"/>
              </a:rPr>
              <a:t> </a:t>
            </a:r>
            <a:r>
              <a:rPr lang="ru-RU" sz="4200" b="0" strike="noStrike" spc="-1" dirty="0" err="1">
                <a:solidFill>
                  <a:srgbClr val="FFFFFF"/>
                </a:solidFill>
                <a:latin typeface="Arial"/>
                <a:ea typeface="DejaVu Sans"/>
              </a:rPr>
              <a:t>diseases</a:t>
            </a:r>
            <a:endParaRPr lang="ru-RU" sz="4200" b="0" strike="noStrike" spc="-1" dirty="0">
              <a:latin typeface="Arial"/>
            </a:endParaRPr>
          </a:p>
        </p:txBody>
      </p:sp>
      <p:pic>
        <p:nvPicPr>
          <p:cNvPr id="258" name="pasted-image.pdf"/>
          <p:cNvPicPr/>
          <p:nvPr/>
        </p:nvPicPr>
        <p:blipFill>
          <a:blip r:embed="rId4"/>
          <a:stretch/>
        </p:blipFill>
        <p:spPr>
          <a:xfrm>
            <a:off x="1877400" y="9916920"/>
            <a:ext cx="1692000" cy="1626120"/>
          </a:xfrm>
          <a:prstGeom prst="rect">
            <a:avLst/>
          </a:prstGeom>
          <a:ln w="12600">
            <a:noFill/>
          </a:ln>
        </p:spPr>
      </p:pic>
      <p:pic>
        <p:nvPicPr>
          <p:cNvPr id="259" name="pasted-image.pdf"/>
          <p:cNvPicPr/>
          <p:nvPr/>
        </p:nvPicPr>
        <p:blipFill>
          <a:blip r:embed="rId5"/>
          <a:stretch/>
        </p:blipFill>
        <p:spPr>
          <a:xfrm>
            <a:off x="810720" y="12562200"/>
            <a:ext cx="1896480" cy="331560"/>
          </a:xfrm>
          <a:prstGeom prst="rect">
            <a:avLst/>
          </a:prstGeom>
          <a:ln w="12600">
            <a:noFill/>
          </a:ln>
        </p:spPr>
      </p:pic>
      <p:pic>
        <p:nvPicPr>
          <p:cNvPr id="260" name="pasted-image.pdf"/>
          <p:cNvPicPr/>
          <p:nvPr/>
        </p:nvPicPr>
        <p:blipFill>
          <a:blip r:embed="rId6"/>
          <a:stretch/>
        </p:blipFill>
        <p:spPr>
          <a:xfrm>
            <a:off x="2082600" y="7509240"/>
            <a:ext cx="1281240" cy="1553400"/>
          </a:xfrm>
          <a:prstGeom prst="rect">
            <a:avLst/>
          </a:prstGeom>
          <a:ln w="12600">
            <a:noFill/>
          </a:ln>
        </p:spPr>
      </p:pic>
      <p:pic>
        <p:nvPicPr>
          <p:cNvPr id="261" name="pasted-image.pdf"/>
          <p:cNvPicPr/>
          <p:nvPr/>
        </p:nvPicPr>
        <p:blipFill>
          <a:blip r:embed="rId7"/>
          <a:stretch/>
        </p:blipFill>
        <p:spPr>
          <a:xfrm>
            <a:off x="1951200" y="5334480"/>
            <a:ext cx="1544040" cy="1432440"/>
          </a:xfrm>
          <a:prstGeom prst="rect">
            <a:avLst/>
          </a:prstGeom>
          <a:ln w="12600">
            <a:noFill/>
          </a:ln>
        </p:spPr>
      </p:pic>
      <p:pic>
        <p:nvPicPr>
          <p:cNvPr id="262" name="pasted-image.pdf"/>
          <p:cNvPicPr/>
          <p:nvPr/>
        </p:nvPicPr>
        <p:blipFill>
          <a:blip r:embed="rId8"/>
          <a:stretch/>
        </p:blipFill>
        <p:spPr>
          <a:xfrm>
            <a:off x="14177520" y="5334480"/>
            <a:ext cx="1415160" cy="1432440"/>
          </a:xfrm>
          <a:prstGeom prst="rect">
            <a:avLst/>
          </a:prstGeom>
          <a:ln w="12600">
            <a:noFill/>
          </a:ln>
        </p:spPr>
      </p:pic>
      <p:pic>
        <p:nvPicPr>
          <p:cNvPr id="263" name="pasted-image.pdf"/>
          <p:cNvPicPr/>
          <p:nvPr/>
        </p:nvPicPr>
        <p:blipFill>
          <a:blip r:embed="rId9"/>
          <a:stretch/>
        </p:blipFill>
        <p:spPr>
          <a:xfrm>
            <a:off x="14113080" y="7578360"/>
            <a:ext cx="1544040" cy="1464840"/>
          </a:xfrm>
          <a:prstGeom prst="rect">
            <a:avLst/>
          </a:prstGeom>
          <a:ln w="12600">
            <a:noFill/>
          </a:ln>
        </p:spPr>
      </p:pic>
      <p:pic>
        <p:nvPicPr>
          <p:cNvPr id="264" name="pasted-image.pdf"/>
          <p:cNvPicPr/>
          <p:nvPr/>
        </p:nvPicPr>
        <p:blipFill>
          <a:blip r:embed="rId10"/>
          <a:stretch/>
        </p:blipFill>
        <p:spPr>
          <a:xfrm>
            <a:off x="14391000" y="9955800"/>
            <a:ext cx="987840" cy="1726200"/>
          </a:xfrm>
          <a:prstGeom prst="rect">
            <a:avLst/>
          </a:prstGeom>
          <a:ln w="12600">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5" name="Picture 9"/>
          <p:cNvPicPr/>
          <p:nvPr/>
        </p:nvPicPr>
        <p:blipFill>
          <a:blip r:embed="rId3"/>
          <a:stretch/>
        </p:blipFill>
        <p:spPr>
          <a:xfrm>
            <a:off x="0" y="3600"/>
            <a:ext cx="24383520" cy="13708440"/>
          </a:xfrm>
          <a:prstGeom prst="rect">
            <a:avLst/>
          </a:prstGeom>
          <a:ln>
            <a:noFill/>
          </a:ln>
        </p:spPr>
      </p:pic>
      <p:sp>
        <p:nvSpPr>
          <p:cNvPr id="266" name="CustomShape 1"/>
          <p:cNvSpPr/>
          <p:nvPr/>
        </p:nvSpPr>
        <p:spPr>
          <a:xfrm>
            <a:off x="1812960" y="1086120"/>
            <a:ext cx="20503440" cy="1695600"/>
          </a:xfrm>
          <a:prstGeom prst="rect">
            <a:avLst/>
          </a:prstGeom>
          <a:noFill/>
          <a:ln w="12600">
            <a:noFill/>
          </a:ln>
        </p:spPr>
        <p:style>
          <a:lnRef idx="0">
            <a:scrgbClr r="0" g="0" b="0"/>
          </a:lnRef>
          <a:fillRef idx="0">
            <a:scrgbClr r="0" g="0" b="0"/>
          </a:fillRef>
          <a:effectRef idx="0">
            <a:scrgbClr r="0" g="0" b="0"/>
          </a:effectRef>
          <a:fontRef idx="minor"/>
        </p:style>
        <p:txBody>
          <a:bodyPr lIns="85680" tIns="85680" rIns="85680" bIns="85680">
            <a:spAutoFit/>
          </a:bodyPr>
          <a:lstStyle/>
          <a:p>
            <a:pPr algn="ctr">
              <a:lnSpc>
                <a:spcPct val="100000"/>
              </a:lnSpc>
            </a:pPr>
            <a:r>
              <a:rPr lang="ru-RU" sz="10000" b="1" strike="noStrike" cap="all" spc="-1" dirty="0">
                <a:solidFill>
                  <a:srgbClr val="FFFFFF"/>
                </a:solidFill>
                <a:latin typeface="Arial"/>
                <a:ea typeface="Arial"/>
              </a:rPr>
              <a:t>I</a:t>
            </a:r>
            <a:r>
              <a:rPr lang="en-US" sz="10000" b="1" strike="noStrike" cap="all" spc="-1" dirty="0" err="1">
                <a:solidFill>
                  <a:srgbClr val="FFFFFF"/>
                </a:solidFill>
                <a:latin typeface="Arial"/>
                <a:ea typeface="Arial"/>
              </a:rPr>
              <a:t>mmunity</a:t>
            </a:r>
            <a:r>
              <a:rPr lang="en-US" sz="10000" b="1" strike="noStrike" cap="all" spc="-1" dirty="0">
                <a:solidFill>
                  <a:srgbClr val="FFFFFF"/>
                </a:solidFill>
                <a:latin typeface="Arial"/>
                <a:ea typeface="Arial"/>
              </a:rPr>
              <a:t> </a:t>
            </a:r>
            <a:r>
              <a:rPr lang="ru-RU" sz="10000" b="1" strike="noStrike" cap="all" spc="-1" dirty="0" err="1">
                <a:solidFill>
                  <a:srgbClr val="FFFFFF"/>
                </a:solidFill>
                <a:latin typeface="Arial"/>
                <a:ea typeface="Arial"/>
              </a:rPr>
              <a:t>pack</a:t>
            </a:r>
            <a:endParaRPr lang="ru-RU" sz="10000" b="0" strike="noStrike" spc="-1" dirty="0">
              <a:latin typeface="Arial"/>
            </a:endParaRPr>
          </a:p>
        </p:txBody>
      </p:sp>
      <p:sp>
        <p:nvSpPr>
          <p:cNvPr id="267" name="CustomShape 2"/>
          <p:cNvSpPr/>
          <p:nvPr/>
        </p:nvSpPr>
        <p:spPr>
          <a:xfrm>
            <a:off x="1636200" y="8499600"/>
            <a:ext cx="6450120" cy="1755000"/>
          </a:xfrm>
          <a:prstGeom prst="rect">
            <a:avLst/>
          </a:prstGeom>
          <a:noFill/>
          <a:ln w="12600">
            <a:noFill/>
          </a:ln>
        </p:spPr>
        <p:style>
          <a:lnRef idx="0">
            <a:scrgbClr r="0" g="0" b="0"/>
          </a:lnRef>
          <a:fillRef idx="0">
            <a:scrgbClr r="0" g="0" b="0"/>
          </a:fillRef>
          <a:effectRef idx="0">
            <a:scrgbClr r="0" g="0" b="0"/>
          </a:effectRef>
          <a:fontRef idx="minor"/>
        </p:style>
        <p:txBody>
          <a:bodyPr lIns="85680" tIns="85680" rIns="85680" bIns="85680">
            <a:spAutoFit/>
          </a:bodyPr>
          <a:lstStyle/>
          <a:p>
            <a:pPr algn="ctr">
              <a:lnSpc>
                <a:spcPct val="130000"/>
              </a:lnSpc>
            </a:pPr>
            <a:r>
              <a:rPr lang="ru-RU" sz="4000" b="1" strike="noStrike" cap="all" spc="-1">
                <a:solidFill>
                  <a:srgbClr val="FFFFFF"/>
                </a:solidFill>
                <a:latin typeface="Arial"/>
                <a:ea typeface="DejaVu Sans"/>
              </a:rPr>
              <a:t>Strengthens protection</a:t>
            </a:r>
            <a:endParaRPr lang="ru-RU" sz="4000" b="0" strike="noStrike" spc="-1">
              <a:latin typeface="Arial"/>
            </a:endParaRPr>
          </a:p>
        </p:txBody>
      </p:sp>
      <p:sp>
        <p:nvSpPr>
          <p:cNvPr id="268" name="CustomShape 3"/>
          <p:cNvSpPr/>
          <p:nvPr/>
        </p:nvSpPr>
        <p:spPr>
          <a:xfrm>
            <a:off x="8495640" y="8524800"/>
            <a:ext cx="7392240" cy="963000"/>
          </a:xfrm>
          <a:prstGeom prst="rect">
            <a:avLst/>
          </a:prstGeom>
          <a:noFill/>
          <a:ln w="12600">
            <a:noFill/>
          </a:ln>
        </p:spPr>
        <p:style>
          <a:lnRef idx="0">
            <a:scrgbClr r="0" g="0" b="0"/>
          </a:lnRef>
          <a:fillRef idx="0">
            <a:scrgbClr r="0" g="0" b="0"/>
          </a:fillRef>
          <a:effectRef idx="0">
            <a:scrgbClr r="0" g="0" b="0"/>
          </a:effectRef>
          <a:fontRef idx="minor"/>
        </p:style>
        <p:txBody>
          <a:bodyPr lIns="85680" tIns="85680" rIns="85680" bIns="85680">
            <a:spAutoFit/>
          </a:bodyPr>
          <a:lstStyle/>
          <a:p>
            <a:pPr algn="ctr">
              <a:lnSpc>
                <a:spcPct val="130000"/>
              </a:lnSpc>
            </a:pPr>
            <a:r>
              <a:rPr lang="ru-RU" sz="4000" b="1" strike="noStrike" cap="all" spc="-1">
                <a:solidFill>
                  <a:srgbClr val="FFFFFF"/>
                </a:solidFill>
                <a:latin typeface="Arial"/>
                <a:ea typeface="DejaVu Sans"/>
              </a:rPr>
              <a:t>Activates immunity</a:t>
            </a:r>
            <a:endParaRPr lang="ru-RU" sz="4000" b="0" strike="noStrike" spc="-1">
              <a:latin typeface="Arial"/>
            </a:endParaRPr>
          </a:p>
        </p:txBody>
      </p:sp>
      <p:sp>
        <p:nvSpPr>
          <p:cNvPr id="269" name="CustomShape 4"/>
          <p:cNvSpPr/>
          <p:nvPr/>
        </p:nvSpPr>
        <p:spPr>
          <a:xfrm>
            <a:off x="16296840" y="8499600"/>
            <a:ext cx="6220080" cy="1690180"/>
          </a:xfrm>
          <a:prstGeom prst="rect">
            <a:avLst/>
          </a:prstGeom>
          <a:noFill/>
          <a:ln w="12600">
            <a:noFill/>
          </a:ln>
        </p:spPr>
        <p:style>
          <a:lnRef idx="0">
            <a:scrgbClr r="0" g="0" b="0"/>
          </a:lnRef>
          <a:fillRef idx="0">
            <a:scrgbClr r="0" g="0" b="0"/>
          </a:fillRef>
          <a:effectRef idx="0">
            <a:scrgbClr r="0" g="0" b="0"/>
          </a:effectRef>
          <a:fontRef idx="minor"/>
        </p:style>
        <p:txBody>
          <a:bodyPr lIns="85680" tIns="85680" rIns="85680" bIns="85680">
            <a:spAutoFit/>
          </a:bodyPr>
          <a:lstStyle/>
          <a:p>
            <a:pPr algn="ctr">
              <a:lnSpc>
                <a:spcPct val="130000"/>
              </a:lnSpc>
            </a:pPr>
            <a:r>
              <a:rPr lang="en-US" sz="4000" b="1" strike="noStrike" cap="all" spc="-1" dirty="0">
                <a:solidFill>
                  <a:srgbClr val="FFFFFF"/>
                </a:solidFill>
                <a:latin typeface="Arial"/>
                <a:ea typeface="DejaVu Sans"/>
              </a:rPr>
              <a:t>Helps </a:t>
            </a:r>
            <a:r>
              <a:rPr lang="ru-RU" sz="4000" b="1" strike="noStrike" cap="all" spc="-1" dirty="0">
                <a:solidFill>
                  <a:srgbClr val="FFFFFF"/>
                </a:solidFill>
                <a:latin typeface="Arial"/>
                <a:ea typeface="DejaVu Sans"/>
              </a:rPr>
              <a:t>Speed </a:t>
            </a:r>
            <a:r>
              <a:rPr lang="ru-RU" sz="4000" b="1" strike="noStrike" cap="all" spc="-1" dirty="0" err="1">
                <a:solidFill>
                  <a:srgbClr val="FFFFFF"/>
                </a:solidFill>
                <a:latin typeface="Arial"/>
                <a:ea typeface="DejaVu Sans"/>
              </a:rPr>
              <a:t>up</a:t>
            </a:r>
            <a:r>
              <a:rPr lang="ru-RU" sz="4000" b="1" strike="noStrike" cap="all" spc="-1" dirty="0">
                <a:solidFill>
                  <a:srgbClr val="FFFFFF"/>
                </a:solidFill>
                <a:latin typeface="Arial"/>
                <a:ea typeface="DejaVu Sans"/>
              </a:rPr>
              <a:t> </a:t>
            </a:r>
            <a:r>
              <a:rPr lang="ru-RU" sz="4000" b="1" strike="noStrike" cap="all" spc="-1" dirty="0" err="1">
                <a:solidFill>
                  <a:srgbClr val="FFFFFF"/>
                </a:solidFill>
                <a:latin typeface="Arial"/>
                <a:ea typeface="DejaVu Sans"/>
              </a:rPr>
              <a:t>recovery</a:t>
            </a:r>
            <a:endParaRPr lang="ru-RU" sz="4000" b="0" strike="noStrike" spc="-1" dirty="0">
              <a:latin typeface="Arial"/>
            </a:endParaRPr>
          </a:p>
        </p:txBody>
      </p:sp>
      <p:pic>
        <p:nvPicPr>
          <p:cNvPr id="270" name="pasted-image.pdf"/>
          <p:cNvPicPr/>
          <p:nvPr/>
        </p:nvPicPr>
        <p:blipFill>
          <a:blip r:embed="rId4"/>
          <a:stretch/>
        </p:blipFill>
        <p:spPr>
          <a:xfrm>
            <a:off x="3498480" y="4910760"/>
            <a:ext cx="2725560" cy="2725560"/>
          </a:xfrm>
          <a:prstGeom prst="rect">
            <a:avLst/>
          </a:prstGeom>
          <a:ln w="12600">
            <a:noFill/>
          </a:ln>
        </p:spPr>
      </p:pic>
      <p:pic>
        <p:nvPicPr>
          <p:cNvPr id="271" name="pasted-image.pdf"/>
          <p:cNvPicPr/>
          <p:nvPr/>
        </p:nvPicPr>
        <p:blipFill>
          <a:blip r:embed="rId5"/>
          <a:stretch/>
        </p:blipFill>
        <p:spPr>
          <a:xfrm>
            <a:off x="18043920" y="4935960"/>
            <a:ext cx="2725560" cy="2725560"/>
          </a:xfrm>
          <a:prstGeom prst="rect">
            <a:avLst/>
          </a:prstGeom>
          <a:ln w="12600">
            <a:noFill/>
          </a:ln>
        </p:spPr>
      </p:pic>
      <p:pic>
        <p:nvPicPr>
          <p:cNvPr id="272" name="pasted-image.pdf"/>
          <p:cNvPicPr/>
          <p:nvPr/>
        </p:nvPicPr>
        <p:blipFill>
          <a:blip r:embed="rId6"/>
          <a:stretch/>
        </p:blipFill>
        <p:spPr>
          <a:xfrm>
            <a:off x="10701720" y="4935960"/>
            <a:ext cx="2725560" cy="2725560"/>
          </a:xfrm>
          <a:prstGeom prst="rect">
            <a:avLst/>
          </a:prstGeom>
          <a:ln w="12600">
            <a:noFill/>
          </a:ln>
        </p:spPr>
      </p:pic>
      <p:sp>
        <p:nvSpPr>
          <p:cNvPr id="2" name="TextBox 1">
            <a:extLst>
              <a:ext uri="{FF2B5EF4-FFF2-40B4-BE49-F238E27FC236}">
                <a16:creationId xmlns:a16="http://schemas.microsoft.com/office/drawing/2014/main" id="{B018DD2D-71AF-0238-B559-5126F460BD29}"/>
              </a:ext>
            </a:extLst>
          </p:cNvPr>
          <p:cNvSpPr txBox="1"/>
          <p:nvPr/>
        </p:nvSpPr>
        <p:spPr>
          <a:xfrm>
            <a:off x="7709923" y="12470835"/>
            <a:ext cx="8963674" cy="646331"/>
          </a:xfrm>
          <a:prstGeom prst="rect">
            <a:avLst/>
          </a:prstGeom>
          <a:noFill/>
          <a:ln>
            <a:solidFill>
              <a:schemeClr val="bg1"/>
            </a:solidFill>
          </a:ln>
        </p:spPr>
        <p:txBody>
          <a:bodyPr wrap="square" rtlCol="0">
            <a:spAutoFit/>
          </a:bodyPr>
          <a:lstStyle/>
          <a:p>
            <a:pPr algn="ctr"/>
            <a:r>
              <a:rPr lang="en-US" sz="1800" dirty="0">
                <a:solidFill>
                  <a:schemeClr val="bg1"/>
                </a:solidFill>
                <a:effectLst/>
                <a:latin typeface="Segoe UI" panose="020B0502040204020203" pitchFamily="34" charset="0"/>
              </a:rPr>
              <a:t>These statements have not been evaluated by the Food and Drug Administration. This product is not intended to diagnose, treat, cure, or prevent any disease.</a:t>
            </a:r>
            <a:endParaRPr lang="en-US" dirty="0">
              <a:solidFill>
                <a:schemeClr val="bg1"/>
              </a:solidFill>
            </a:endParaRPr>
          </a:p>
        </p:txBody>
      </p:sp>
      <p:sp>
        <p:nvSpPr>
          <p:cNvPr id="3" name="Rectangle 2">
            <a:extLst>
              <a:ext uri="{FF2B5EF4-FFF2-40B4-BE49-F238E27FC236}">
                <a16:creationId xmlns:a16="http://schemas.microsoft.com/office/drawing/2014/main" id="{BEF1670B-235E-3639-A4B9-108636411746}"/>
              </a:ext>
            </a:extLst>
          </p:cNvPr>
          <p:cNvSpPr/>
          <p:nvPr/>
        </p:nvSpPr>
        <p:spPr>
          <a:xfrm>
            <a:off x="22613815" y="12535200"/>
            <a:ext cx="1301262" cy="1180800"/>
          </a:xfrm>
          <a:prstGeom prst="rect">
            <a:avLst/>
          </a:prstGeom>
          <a:solidFill>
            <a:srgbClr val="884A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spTree>
  </p:cSld>
  <p:clrMapOvr>
    <a:masterClrMapping/>
  </p:clrMapOvr>
  <p:extLst>
    <p:ext uri="{6950BFC3-D8DA-4A85-94F7-54DA5524770B}">
      <p188:commentRel xmlns:p188="http://schemas.microsoft.com/office/powerpoint/2018/8/main" r:id="rId2"/>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3" name="Picture 10"/>
          <p:cNvPicPr/>
          <p:nvPr/>
        </p:nvPicPr>
        <p:blipFill>
          <a:blip r:embed="rId3"/>
          <a:stretch/>
        </p:blipFill>
        <p:spPr>
          <a:xfrm>
            <a:off x="0" y="3600"/>
            <a:ext cx="24383520" cy="13708440"/>
          </a:xfrm>
          <a:prstGeom prst="rect">
            <a:avLst/>
          </a:prstGeom>
          <a:ln>
            <a:noFill/>
          </a:ln>
        </p:spPr>
      </p:pic>
      <p:pic>
        <p:nvPicPr>
          <p:cNvPr id="274" name="pasted-image.pdf"/>
          <p:cNvPicPr/>
          <p:nvPr/>
        </p:nvPicPr>
        <p:blipFill>
          <a:blip r:embed="rId4"/>
          <a:stretch/>
        </p:blipFill>
        <p:spPr>
          <a:xfrm>
            <a:off x="632880" y="12714480"/>
            <a:ext cx="1896480" cy="331560"/>
          </a:xfrm>
          <a:prstGeom prst="rect">
            <a:avLst/>
          </a:prstGeom>
          <a:ln w="12600">
            <a:noFill/>
          </a:ln>
        </p:spPr>
      </p:pic>
      <p:pic>
        <p:nvPicPr>
          <p:cNvPr id="275" name="pasted-image.pdf"/>
          <p:cNvPicPr/>
          <p:nvPr/>
        </p:nvPicPr>
        <p:blipFill>
          <a:blip r:embed="rId5"/>
          <a:stretch/>
        </p:blipFill>
        <p:spPr>
          <a:xfrm>
            <a:off x="7423560" y="-3219480"/>
            <a:ext cx="19492560" cy="19492560"/>
          </a:xfrm>
          <a:prstGeom prst="rect">
            <a:avLst/>
          </a:prstGeom>
          <a:ln w="12600">
            <a:noFill/>
          </a:ln>
        </p:spPr>
      </p:pic>
      <p:sp>
        <p:nvSpPr>
          <p:cNvPr id="276" name="CustomShape 1"/>
          <p:cNvSpPr/>
          <p:nvPr/>
        </p:nvSpPr>
        <p:spPr>
          <a:xfrm>
            <a:off x="1939680" y="1086120"/>
            <a:ext cx="20503440" cy="1695600"/>
          </a:xfrm>
          <a:prstGeom prst="rect">
            <a:avLst/>
          </a:prstGeom>
          <a:noFill/>
          <a:ln w="12600">
            <a:noFill/>
          </a:ln>
        </p:spPr>
        <p:style>
          <a:lnRef idx="0">
            <a:scrgbClr r="0" g="0" b="0"/>
          </a:lnRef>
          <a:fillRef idx="0">
            <a:scrgbClr r="0" g="0" b="0"/>
          </a:fillRef>
          <a:effectRef idx="0">
            <a:scrgbClr r="0" g="0" b="0"/>
          </a:effectRef>
          <a:fontRef idx="minor"/>
        </p:style>
        <p:txBody>
          <a:bodyPr lIns="85680" tIns="85680" rIns="85680" bIns="85680">
            <a:spAutoFit/>
          </a:bodyPr>
          <a:lstStyle/>
          <a:p>
            <a:pPr>
              <a:lnSpc>
                <a:spcPct val="100000"/>
              </a:lnSpc>
            </a:pPr>
            <a:r>
              <a:rPr lang="ru-RU" sz="10000" b="1" strike="noStrike" cap="all" spc="-1" dirty="0">
                <a:solidFill>
                  <a:srgbClr val="FFFFFF"/>
                </a:solidFill>
                <a:latin typeface="Arial"/>
                <a:ea typeface="Arial"/>
              </a:rPr>
              <a:t>I</a:t>
            </a:r>
            <a:r>
              <a:rPr lang="en-US" sz="10000" b="1" strike="noStrike" cap="all" spc="-1" dirty="0" err="1">
                <a:solidFill>
                  <a:srgbClr val="FFFFFF"/>
                </a:solidFill>
                <a:latin typeface="Arial"/>
                <a:ea typeface="Arial"/>
              </a:rPr>
              <a:t>mmunity</a:t>
            </a:r>
            <a:r>
              <a:rPr lang="en-US" sz="10000" b="1" strike="noStrike" cap="all" spc="-1" dirty="0">
                <a:solidFill>
                  <a:srgbClr val="FFFFFF"/>
                </a:solidFill>
                <a:latin typeface="Arial"/>
                <a:ea typeface="Arial"/>
              </a:rPr>
              <a:t> </a:t>
            </a:r>
            <a:r>
              <a:rPr lang="ru-RU" sz="10000" b="1" strike="noStrike" cap="all" spc="-1" dirty="0" err="1">
                <a:solidFill>
                  <a:srgbClr val="FFFFFF"/>
                </a:solidFill>
                <a:latin typeface="Arial"/>
                <a:ea typeface="Arial"/>
              </a:rPr>
              <a:t>pack</a:t>
            </a:r>
            <a:r>
              <a:rPr lang="ru-RU" sz="10000" b="1" strike="noStrike" cap="all" spc="-1" dirty="0">
                <a:solidFill>
                  <a:srgbClr val="FFFFFF"/>
                </a:solidFill>
                <a:latin typeface="Arial"/>
                <a:ea typeface="Arial"/>
              </a:rPr>
              <a:t>   </a:t>
            </a:r>
            <a:endParaRPr lang="ru-RU" sz="10000" b="0" strike="noStrike" spc="-1" dirty="0">
              <a:latin typeface="Arial"/>
            </a:endParaRPr>
          </a:p>
        </p:txBody>
      </p:sp>
      <p:sp>
        <p:nvSpPr>
          <p:cNvPr id="277" name="CustomShape 2"/>
          <p:cNvSpPr/>
          <p:nvPr/>
        </p:nvSpPr>
        <p:spPr>
          <a:xfrm>
            <a:off x="2039040" y="3024720"/>
            <a:ext cx="15725880" cy="1878840"/>
          </a:xfrm>
          <a:prstGeom prst="rect">
            <a:avLst/>
          </a:prstGeom>
          <a:noFill/>
          <a:ln w="12600">
            <a:noFill/>
          </a:ln>
        </p:spPr>
        <p:style>
          <a:lnRef idx="0">
            <a:scrgbClr r="0" g="0" b="0"/>
          </a:lnRef>
          <a:fillRef idx="0">
            <a:scrgbClr r="0" g="0" b="0"/>
          </a:fillRef>
          <a:effectRef idx="0">
            <a:scrgbClr r="0" g="0" b="0"/>
          </a:effectRef>
          <a:fontRef idx="minor"/>
        </p:style>
        <p:txBody>
          <a:bodyPr lIns="85680" tIns="85680" rIns="85680" bIns="85680">
            <a:spAutoFit/>
          </a:bodyPr>
          <a:lstStyle/>
          <a:p>
            <a:pPr>
              <a:lnSpc>
                <a:spcPct val="100000"/>
              </a:lnSpc>
            </a:pPr>
            <a:r>
              <a:rPr lang="en-US" sz="5600" b="1" strike="noStrike" cap="all" spc="-1" dirty="0">
                <a:solidFill>
                  <a:srgbClr val="F2DE65"/>
                </a:solidFill>
                <a:latin typeface="Arial"/>
                <a:ea typeface="DejaVu Sans"/>
              </a:rPr>
              <a:t>A </a:t>
            </a:r>
            <a:r>
              <a:rPr lang="ru-RU" sz="5600" b="1" strike="noStrike" cap="all" spc="-1" dirty="0" err="1">
                <a:solidFill>
                  <a:srgbClr val="F2DE65"/>
                </a:solidFill>
                <a:latin typeface="Arial"/>
                <a:ea typeface="DejaVu Sans"/>
              </a:rPr>
              <a:t>Set</a:t>
            </a:r>
            <a:r>
              <a:rPr lang="ru-RU" sz="5600" b="1" strike="noStrike" cap="all" spc="-1" dirty="0">
                <a:solidFill>
                  <a:srgbClr val="F2DE65"/>
                </a:solidFill>
                <a:latin typeface="Arial"/>
                <a:ea typeface="DejaVu Sans"/>
              </a:rPr>
              <a:t> </a:t>
            </a:r>
            <a:r>
              <a:rPr lang="ru-RU" sz="5600" b="1" strike="noStrike" cap="all" spc="-1" dirty="0" err="1">
                <a:solidFill>
                  <a:srgbClr val="F2DE65"/>
                </a:solidFill>
                <a:latin typeface="Arial"/>
                <a:ea typeface="DejaVu Sans"/>
              </a:rPr>
              <a:t>to</a:t>
            </a:r>
            <a:r>
              <a:rPr lang="ru-RU" sz="5600" b="1" strike="noStrike" cap="all" spc="-1" dirty="0">
                <a:solidFill>
                  <a:srgbClr val="F2DE65"/>
                </a:solidFill>
                <a:latin typeface="Arial"/>
                <a:ea typeface="DejaVu Sans"/>
              </a:rPr>
              <a:t> </a:t>
            </a:r>
            <a:r>
              <a:rPr lang="en-US" sz="5600" b="1" strike="noStrike" cap="all" spc="-1" dirty="0">
                <a:solidFill>
                  <a:srgbClr val="F2DE65"/>
                </a:solidFill>
                <a:latin typeface="Arial"/>
                <a:ea typeface="DejaVu Sans"/>
              </a:rPr>
              <a:t>Help </a:t>
            </a:r>
            <a:r>
              <a:rPr lang="ru-RU" sz="5600" b="1" strike="noStrike" cap="all" spc="-1" dirty="0" err="1">
                <a:solidFill>
                  <a:srgbClr val="F2DE65"/>
                </a:solidFill>
                <a:latin typeface="Arial"/>
                <a:ea typeface="DejaVu Sans"/>
              </a:rPr>
              <a:t>strengthen</a:t>
            </a:r>
            <a:r>
              <a:rPr lang="ru-RU" sz="5600" b="1" strike="noStrike" cap="all" spc="-1" dirty="0">
                <a:solidFill>
                  <a:srgbClr val="F2DE65"/>
                </a:solidFill>
                <a:latin typeface="Arial"/>
                <a:ea typeface="DejaVu Sans"/>
              </a:rPr>
              <a:t> </a:t>
            </a:r>
            <a:r>
              <a:rPr lang="ru-RU" sz="5600" b="1" strike="noStrike" cap="all" spc="-1" dirty="0" err="1">
                <a:solidFill>
                  <a:srgbClr val="F2DE65"/>
                </a:solidFill>
                <a:latin typeface="Arial"/>
                <a:ea typeface="DejaVu Sans"/>
              </a:rPr>
              <a:t>your</a:t>
            </a:r>
            <a:r>
              <a:rPr lang="ru-RU" sz="5600" b="1" strike="noStrike" cap="all" spc="-1" dirty="0">
                <a:solidFill>
                  <a:srgbClr val="F2DE65"/>
                </a:solidFill>
                <a:latin typeface="Arial"/>
                <a:ea typeface="DejaVu Sans"/>
              </a:rPr>
              <a:t> </a:t>
            </a:r>
            <a:r>
              <a:rPr lang="ru-RU" sz="5600" b="1" strike="noStrike" cap="all" spc="-1" dirty="0" err="1">
                <a:solidFill>
                  <a:srgbClr val="F2DE65"/>
                </a:solidFill>
                <a:latin typeface="Arial"/>
                <a:ea typeface="DejaVu Sans"/>
              </a:rPr>
              <a:t>immune</a:t>
            </a:r>
            <a:r>
              <a:rPr lang="ru-RU" sz="5600" b="1" strike="noStrike" cap="all" spc="-1" dirty="0">
                <a:solidFill>
                  <a:srgbClr val="F2DE65"/>
                </a:solidFill>
                <a:latin typeface="Arial"/>
                <a:ea typeface="DejaVu Sans"/>
              </a:rPr>
              <a:t> </a:t>
            </a:r>
            <a:r>
              <a:rPr lang="ru-RU" sz="5600" b="1" strike="noStrike" cap="all" spc="-1" dirty="0" err="1">
                <a:solidFill>
                  <a:srgbClr val="F2DE65"/>
                </a:solidFill>
                <a:latin typeface="Arial"/>
                <a:ea typeface="DejaVu Sans"/>
              </a:rPr>
              <a:t>system</a:t>
            </a:r>
            <a:endParaRPr lang="ru-RU" sz="5600" b="0" strike="noStrike" spc="-1" dirty="0">
              <a:latin typeface="Arial"/>
            </a:endParaRPr>
          </a:p>
        </p:txBody>
      </p:sp>
      <p:sp>
        <p:nvSpPr>
          <p:cNvPr id="278" name="CustomShape 3"/>
          <p:cNvSpPr/>
          <p:nvPr/>
        </p:nvSpPr>
        <p:spPr>
          <a:xfrm>
            <a:off x="2057400" y="6527160"/>
            <a:ext cx="10929960" cy="4133880"/>
          </a:xfrm>
          <a:prstGeom prst="rect">
            <a:avLst/>
          </a:prstGeom>
          <a:noFill/>
          <a:ln w="12600">
            <a:noFill/>
          </a:ln>
        </p:spPr>
        <p:style>
          <a:lnRef idx="0">
            <a:scrgbClr r="0" g="0" b="0"/>
          </a:lnRef>
          <a:fillRef idx="0">
            <a:scrgbClr r="0" g="0" b="0"/>
          </a:fillRef>
          <a:effectRef idx="0">
            <a:scrgbClr r="0" g="0" b="0"/>
          </a:effectRef>
          <a:fontRef idx="minor"/>
        </p:style>
        <p:txBody>
          <a:bodyPr lIns="85680" tIns="85680" rIns="85680" bIns="85680">
            <a:spAutoFit/>
          </a:bodyPr>
          <a:lstStyle/>
          <a:p>
            <a:pPr marL="380520" indent="-380160">
              <a:lnSpc>
                <a:spcPct val="130000"/>
              </a:lnSpc>
              <a:spcBef>
                <a:spcPts val="2500"/>
              </a:spcBef>
              <a:buClr>
                <a:srgbClr val="FFFFFF"/>
              </a:buClr>
              <a:buFont typeface="Symbol"/>
              <a:buChar char=""/>
            </a:pPr>
            <a:r>
              <a:rPr lang="ru-RU" sz="4200" b="0" strike="noStrike" spc="-1" dirty="0">
                <a:solidFill>
                  <a:srgbClr val="FFFFFF"/>
                </a:solidFill>
                <a:latin typeface="Arial"/>
                <a:ea typeface="Arial"/>
              </a:rPr>
              <a:t>30 </a:t>
            </a:r>
            <a:r>
              <a:rPr lang="ru-RU" sz="4200" b="0" strike="noStrike" spc="-1" dirty="0" err="1">
                <a:solidFill>
                  <a:srgbClr val="FFFFFF"/>
                </a:solidFill>
                <a:latin typeface="Arial"/>
                <a:ea typeface="Arial"/>
              </a:rPr>
              <a:t>day</a:t>
            </a:r>
            <a:r>
              <a:rPr lang="ru-RU" sz="4200" b="0" strike="noStrike" spc="-1" dirty="0">
                <a:solidFill>
                  <a:srgbClr val="FFFFFF"/>
                </a:solidFill>
                <a:latin typeface="Arial"/>
                <a:ea typeface="Arial"/>
              </a:rPr>
              <a:t> </a:t>
            </a:r>
            <a:r>
              <a:rPr lang="ru-RU" sz="4200" b="0" strike="noStrike" spc="-1" dirty="0" err="1">
                <a:solidFill>
                  <a:srgbClr val="FFFFFF"/>
                </a:solidFill>
                <a:latin typeface="Arial"/>
                <a:ea typeface="Arial"/>
              </a:rPr>
              <a:t>course</a:t>
            </a:r>
            <a:endParaRPr lang="ru-RU" sz="4200" b="0" strike="noStrike" spc="-1" dirty="0">
              <a:latin typeface="Arial"/>
            </a:endParaRPr>
          </a:p>
          <a:p>
            <a:pPr marL="380520" indent="-380160">
              <a:lnSpc>
                <a:spcPct val="130000"/>
              </a:lnSpc>
              <a:spcBef>
                <a:spcPts val="2500"/>
              </a:spcBef>
              <a:buClr>
                <a:srgbClr val="FFFFFF"/>
              </a:buClr>
              <a:buFont typeface="Symbol"/>
              <a:buChar char=""/>
            </a:pPr>
            <a:r>
              <a:rPr lang="ru-RU" sz="4200" b="0" strike="noStrike" spc="-1" dirty="0" err="1">
                <a:solidFill>
                  <a:srgbClr val="FFFFFF"/>
                </a:solidFill>
                <a:latin typeface="Arial"/>
                <a:ea typeface="DejaVu Sans"/>
              </a:rPr>
              <a:t>Contains</a:t>
            </a:r>
            <a:r>
              <a:rPr lang="ru-RU" sz="4200" b="0" strike="noStrike" spc="-1" dirty="0">
                <a:solidFill>
                  <a:srgbClr val="FFFFFF"/>
                </a:solidFill>
                <a:latin typeface="Arial"/>
                <a:ea typeface="DejaVu Sans"/>
              </a:rPr>
              <a:t> 5 </a:t>
            </a:r>
            <a:r>
              <a:rPr lang="ru-RU" sz="4200" b="0" strike="noStrike" spc="-1" dirty="0" err="1">
                <a:solidFill>
                  <a:srgbClr val="FFFFFF"/>
                </a:solidFill>
                <a:latin typeface="Arial"/>
                <a:ea typeface="DejaVu Sans"/>
              </a:rPr>
              <a:t>products</a:t>
            </a:r>
            <a:endParaRPr lang="ru-RU" sz="4200" b="0" strike="noStrike" spc="-1" dirty="0">
              <a:latin typeface="Arial"/>
            </a:endParaRPr>
          </a:p>
          <a:p>
            <a:pPr marL="380520" indent="-380160">
              <a:lnSpc>
                <a:spcPct val="130000"/>
              </a:lnSpc>
              <a:spcBef>
                <a:spcPts val="2500"/>
              </a:spcBef>
              <a:buClr>
                <a:srgbClr val="FFFFFF"/>
              </a:buClr>
              <a:buFont typeface="Symbol"/>
              <a:buChar char=""/>
            </a:pPr>
            <a:r>
              <a:rPr lang="ru-RU" sz="4200" b="0" strike="noStrike" spc="-1" dirty="0">
                <a:solidFill>
                  <a:srgbClr val="FFFFFF"/>
                </a:solidFill>
                <a:latin typeface="Arial"/>
                <a:ea typeface="DejaVu Sans"/>
              </a:rPr>
              <a:t>Full </a:t>
            </a:r>
            <a:r>
              <a:rPr lang="ru-RU" sz="4200" b="0" strike="noStrike" spc="-1" dirty="0" err="1">
                <a:solidFill>
                  <a:srgbClr val="FFFFFF"/>
                </a:solidFill>
                <a:latin typeface="Arial"/>
                <a:ea typeface="DejaVu Sans"/>
              </a:rPr>
              <a:t>of</a:t>
            </a:r>
            <a:r>
              <a:rPr lang="ru-RU" sz="4200" b="0" strike="noStrike" spc="-1" dirty="0">
                <a:solidFill>
                  <a:srgbClr val="FFFFFF"/>
                </a:solidFill>
                <a:latin typeface="Arial"/>
                <a:ea typeface="DejaVu Sans"/>
              </a:rPr>
              <a:t> </a:t>
            </a:r>
            <a:r>
              <a:rPr lang="ru-RU" sz="4200" b="0" strike="noStrike" spc="-1" dirty="0" err="1">
                <a:solidFill>
                  <a:srgbClr val="FFFFFF"/>
                </a:solidFill>
                <a:latin typeface="Arial"/>
                <a:ea typeface="DejaVu Sans"/>
              </a:rPr>
              <a:t>vitamins</a:t>
            </a:r>
            <a:r>
              <a:rPr lang="ru-RU" sz="4200" b="0" strike="noStrike" spc="-1" dirty="0">
                <a:solidFill>
                  <a:srgbClr val="FFFFFF"/>
                </a:solidFill>
                <a:latin typeface="Arial"/>
                <a:ea typeface="DejaVu Sans"/>
              </a:rPr>
              <a:t>, </a:t>
            </a:r>
            <a:r>
              <a:rPr lang="ru-RU" sz="4200" b="0" strike="noStrike" spc="-1" dirty="0" err="1">
                <a:solidFill>
                  <a:srgbClr val="FFFFFF"/>
                </a:solidFill>
                <a:latin typeface="Arial"/>
                <a:ea typeface="DejaVu Sans"/>
              </a:rPr>
              <a:t>phytonutrients</a:t>
            </a:r>
            <a:r>
              <a:rPr lang="ru-RU" sz="4200" b="0" strike="noStrike" spc="-1" dirty="0">
                <a:solidFill>
                  <a:srgbClr val="FFFFFF"/>
                </a:solidFill>
                <a:latin typeface="Arial"/>
                <a:ea typeface="DejaVu Sans"/>
              </a:rPr>
              <a:t> </a:t>
            </a:r>
            <a:r>
              <a:rPr lang="ru-RU" sz="4200" b="0" strike="noStrike" spc="-1" dirty="0" err="1">
                <a:solidFill>
                  <a:srgbClr val="FFFFFF"/>
                </a:solidFill>
                <a:latin typeface="Arial"/>
                <a:ea typeface="DejaVu Sans"/>
              </a:rPr>
              <a:t>and</a:t>
            </a:r>
            <a:r>
              <a:rPr lang="ru-RU" sz="4200" b="0" strike="noStrike" spc="-1" dirty="0">
                <a:solidFill>
                  <a:srgbClr val="FFFFFF"/>
                </a:solidFill>
                <a:latin typeface="Arial"/>
                <a:ea typeface="DejaVu Sans"/>
              </a:rPr>
              <a:t> </a:t>
            </a:r>
            <a:r>
              <a:rPr lang="ru-RU" sz="4200" b="0" strike="noStrike" spc="-1" dirty="0" err="1">
                <a:solidFill>
                  <a:srgbClr val="FFFFFF"/>
                </a:solidFill>
                <a:latin typeface="Arial"/>
                <a:ea typeface="DejaVu Sans"/>
              </a:rPr>
              <a:t>minerals</a:t>
            </a:r>
            <a:endParaRPr lang="ru-RU" sz="4200" b="0" strike="noStrike" spc="-1" dirty="0">
              <a:latin typeface="Arial"/>
            </a:endParaRPr>
          </a:p>
        </p:txBody>
      </p:sp>
      <p:pic>
        <p:nvPicPr>
          <p:cNvPr id="3074" name="Picture 2" descr="Immunity Pack">
            <a:extLst>
              <a:ext uri="{FF2B5EF4-FFF2-40B4-BE49-F238E27FC236}">
                <a16:creationId xmlns:a16="http://schemas.microsoft.com/office/drawing/2014/main" id="{C83AD146-6C89-F513-9F6E-0C544E9B8BD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954920" y="5401623"/>
            <a:ext cx="7620000" cy="52451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D84E7679-7AEE-3603-3875-BB9FE3B6D9C4}"/>
              </a:ext>
            </a:extLst>
          </p:cNvPr>
          <p:cNvSpPr/>
          <p:nvPr/>
        </p:nvSpPr>
        <p:spPr>
          <a:xfrm>
            <a:off x="22613815" y="12535200"/>
            <a:ext cx="1301262" cy="1180800"/>
          </a:xfrm>
          <a:prstGeom prst="rect">
            <a:avLst/>
          </a:prstGeom>
          <a:solidFill>
            <a:srgbClr val="884A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spTree>
  </p:cSld>
  <p:clrMapOvr>
    <a:masterClrMapping/>
  </p:clrMapOvr>
  <p:extLst>
    <p:ext uri="{6950BFC3-D8DA-4A85-94F7-54DA5524770B}">
      <p188:commentRel xmlns:p188="http://schemas.microsoft.com/office/powerpoint/2018/8/main" r:id="rId2"/>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0" name="Picture 16"/>
          <p:cNvPicPr/>
          <p:nvPr/>
        </p:nvPicPr>
        <p:blipFill>
          <a:blip r:embed="rId2"/>
          <a:srcRect t="55721"/>
          <a:stretch/>
        </p:blipFill>
        <p:spPr>
          <a:xfrm>
            <a:off x="0" y="7715160"/>
            <a:ext cx="24383520" cy="5996880"/>
          </a:xfrm>
          <a:prstGeom prst="rect">
            <a:avLst/>
          </a:prstGeom>
          <a:ln>
            <a:noFill/>
          </a:ln>
        </p:spPr>
      </p:pic>
      <p:pic>
        <p:nvPicPr>
          <p:cNvPr id="281" name="fon-01.png"/>
          <p:cNvPicPr/>
          <p:nvPr/>
        </p:nvPicPr>
        <p:blipFill>
          <a:blip r:embed="rId3"/>
          <a:srcRect l="78" t="278" r="-78" b="43609"/>
          <a:stretch/>
        </p:blipFill>
        <p:spPr>
          <a:xfrm>
            <a:off x="0" y="0"/>
            <a:ext cx="24383160" cy="7695720"/>
          </a:xfrm>
          <a:prstGeom prst="rect">
            <a:avLst/>
          </a:prstGeom>
          <a:ln w="12600">
            <a:noFill/>
          </a:ln>
        </p:spPr>
      </p:pic>
      <p:pic>
        <p:nvPicPr>
          <p:cNvPr id="282" name="pasted-image.pdf"/>
          <p:cNvPicPr/>
          <p:nvPr/>
        </p:nvPicPr>
        <p:blipFill>
          <a:blip r:embed="rId4"/>
          <a:stretch/>
        </p:blipFill>
        <p:spPr>
          <a:xfrm>
            <a:off x="660960" y="12779280"/>
            <a:ext cx="1896480" cy="331560"/>
          </a:xfrm>
          <a:prstGeom prst="rect">
            <a:avLst/>
          </a:prstGeom>
          <a:ln w="12600">
            <a:noFill/>
          </a:ln>
        </p:spPr>
      </p:pic>
      <p:sp>
        <p:nvSpPr>
          <p:cNvPr id="283" name="CustomShape 1"/>
          <p:cNvSpPr/>
          <p:nvPr/>
        </p:nvSpPr>
        <p:spPr>
          <a:xfrm>
            <a:off x="515160" y="9732240"/>
            <a:ext cx="5407200" cy="792000"/>
          </a:xfrm>
          <a:prstGeom prst="rect">
            <a:avLst/>
          </a:prstGeom>
          <a:noFill/>
          <a:ln w="12600">
            <a:noFill/>
          </a:ln>
        </p:spPr>
        <p:style>
          <a:lnRef idx="0">
            <a:scrgbClr r="0" g="0" b="0"/>
          </a:lnRef>
          <a:fillRef idx="0">
            <a:scrgbClr r="0" g="0" b="0"/>
          </a:fillRef>
          <a:effectRef idx="0">
            <a:scrgbClr r="0" g="0" b="0"/>
          </a:effectRef>
          <a:fontRef idx="minor"/>
        </p:style>
        <p:txBody>
          <a:bodyPr lIns="85680" tIns="85680" rIns="85680" bIns="85680">
            <a:spAutoFit/>
          </a:bodyPr>
          <a:lstStyle/>
          <a:p>
            <a:pPr algn="ctr">
              <a:lnSpc>
                <a:spcPct val="120000"/>
              </a:lnSpc>
            </a:pPr>
            <a:r>
              <a:rPr lang="ru-RU" sz="3400" b="0" strike="noStrike" spc="-1">
                <a:solidFill>
                  <a:srgbClr val="FFFFFF"/>
                </a:solidFill>
                <a:latin typeface="Arial"/>
                <a:ea typeface="DejaVu Sans"/>
              </a:rPr>
              <a:t>Liposomal Vitamin C</a:t>
            </a:r>
            <a:endParaRPr lang="ru-RU" sz="3400" b="0" strike="noStrike" spc="-1">
              <a:latin typeface="Arial"/>
            </a:endParaRPr>
          </a:p>
        </p:txBody>
      </p:sp>
      <p:sp>
        <p:nvSpPr>
          <p:cNvPr id="284" name="CustomShape 2"/>
          <p:cNvSpPr/>
          <p:nvPr/>
        </p:nvSpPr>
        <p:spPr>
          <a:xfrm>
            <a:off x="1939680" y="1086120"/>
            <a:ext cx="20503440" cy="1695600"/>
          </a:xfrm>
          <a:prstGeom prst="rect">
            <a:avLst/>
          </a:prstGeom>
          <a:noFill/>
          <a:ln w="12600">
            <a:noFill/>
          </a:ln>
        </p:spPr>
        <p:style>
          <a:lnRef idx="0">
            <a:scrgbClr r="0" g="0" b="0"/>
          </a:lnRef>
          <a:fillRef idx="0">
            <a:scrgbClr r="0" g="0" b="0"/>
          </a:fillRef>
          <a:effectRef idx="0">
            <a:scrgbClr r="0" g="0" b="0"/>
          </a:effectRef>
          <a:fontRef idx="minor"/>
        </p:style>
        <p:txBody>
          <a:bodyPr lIns="85680" tIns="85680" rIns="85680" bIns="85680">
            <a:spAutoFit/>
          </a:bodyPr>
          <a:lstStyle/>
          <a:p>
            <a:pPr algn="ctr">
              <a:lnSpc>
                <a:spcPct val="100000"/>
              </a:lnSpc>
            </a:pPr>
            <a:r>
              <a:rPr lang="ru-RU" sz="10000" b="1" strike="noStrike" cap="all" spc="-1" dirty="0">
                <a:solidFill>
                  <a:srgbClr val="535353"/>
                </a:solidFill>
                <a:latin typeface="Arial"/>
                <a:ea typeface="Arial"/>
              </a:rPr>
              <a:t>I</a:t>
            </a:r>
            <a:r>
              <a:rPr lang="en-US" sz="10000" b="1" strike="noStrike" cap="all" spc="-1" dirty="0" err="1">
                <a:solidFill>
                  <a:srgbClr val="535353"/>
                </a:solidFill>
                <a:latin typeface="Arial"/>
                <a:ea typeface="Arial"/>
              </a:rPr>
              <a:t>mmunity</a:t>
            </a:r>
            <a:r>
              <a:rPr lang="en-US" sz="10000" b="1" strike="noStrike" cap="all" spc="-1" dirty="0">
                <a:solidFill>
                  <a:srgbClr val="535353"/>
                </a:solidFill>
                <a:latin typeface="Arial"/>
                <a:ea typeface="Arial"/>
              </a:rPr>
              <a:t> </a:t>
            </a:r>
            <a:r>
              <a:rPr lang="ru-RU" sz="10000" b="1" strike="noStrike" cap="all" spc="-1" dirty="0" err="1">
                <a:solidFill>
                  <a:srgbClr val="535353"/>
                </a:solidFill>
                <a:latin typeface="Arial"/>
                <a:ea typeface="Arial"/>
              </a:rPr>
              <a:t>pack</a:t>
            </a:r>
            <a:r>
              <a:rPr lang="ru-RU" sz="10000" b="1" strike="noStrike" cap="all" spc="-1" dirty="0">
                <a:solidFill>
                  <a:srgbClr val="535353"/>
                </a:solidFill>
                <a:latin typeface="Arial"/>
                <a:ea typeface="Arial"/>
              </a:rPr>
              <a:t> </a:t>
            </a:r>
            <a:endParaRPr lang="ru-RU" sz="10000" b="0" strike="noStrike" spc="-1" dirty="0">
              <a:latin typeface="Arial"/>
            </a:endParaRPr>
          </a:p>
        </p:txBody>
      </p:sp>
      <p:pic>
        <p:nvPicPr>
          <p:cNvPr id="285" name="d4b588bc81a0083240e45a39486e9763.png"/>
          <p:cNvPicPr/>
          <p:nvPr/>
        </p:nvPicPr>
        <p:blipFill>
          <a:blip r:embed="rId5"/>
          <a:stretch/>
        </p:blipFill>
        <p:spPr>
          <a:xfrm>
            <a:off x="18913320" y="4097160"/>
            <a:ext cx="5239080" cy="5239080"/>
          </a:xfrm>
          <a:prstGeom prst="rect">
            <a:avLst/>
          </a:prstGeom>
          <a:ln w="12600">
            <a:noFill/>
          </a:ln>
        </p:spPr>
      </p:pic>
      <p:pic>
        <p:nvPicPr>
          <p:cNvPr id="287" name="e6cd0e429eb0d4f31adc4ffa1f8aa210.png"/>
          <p:cNvPicPr/>
          <p:nvPr/>
        </p:nvPicPr>
        <p:blipFill>
          <a:blip r:embed="rId6"/>
          <a:stretch/>
        </p:blipFill>
        <p:spPr>
          <a:xfrm>
            <a:off x="1895040" y="4591800"/>
            <a:ext cx="2647080" cy="4399920"/>
          </a:xfrm>
          <a:prstGeom prst="rect">
            <a:avLst/>
          </a:prstGeom>
          <a:ln w="12600">
            <a:noFill/>
          </a:ln>
        </p:spPr>
      </p:pic>
      <p:sp>
        <p:nvSpPr>
          <p:cNvPr id="288" name="CustomShape 3"/>
          <p:cNvSpPr/>
          <p:nvPr/>
        </p:nvSpPr>
        <p:spPr>
          <a:xfrm>
            <a:off x="5562720" y="9732240"/>
            <a:ext cx="5407200" cy="743190"/>
          </a:xfrm>
          <a:prstGeom prst="rect">
            <a:avLst/>
          </a:prstGeom>
          <a:noFill/>
          <a:ln w="12600">
            <a:noFill/>
          </a:ln>
        </p:spPr>
        <p:style>
          <a:lnRef idx="0">
            <a:scrgbClr r="0" g="0" b="0"/>
          </a:lnRef>
          <a:fillRef idx="0">
            <a:scrgbClr r="0" g="0" b="0"/>
          </a:fillRef>
          <a:effectRef idx="0">
            <a:scrgbClr r="0" g="0" b="0"/>
          </a:effectRef>
          <a:fontRef idx="minor"/>
        </p:style>
        <p:txBody>
          <a:bodyPr lIns="85680" tIns="85680" rIns="85680" bIns="85680">
            <a:spAutoFit/>
          </a:bodyPr>
          <a:lstStyle/>
          <a:p>
            <a:pPr algn="ctr">
              <a:lnSpc>
                <a:spcPct val="120000"/>
              </a:lnSpc>
            </a:pPr>
            <a:r>
              <a:rPr lang="ru-RU" sz="3400" b="0" strike="noStrike" spc="-1" dirty="0" err="1">
                <a:solidFill>
                  <a:srgbClr val="FFFFFF"/>
                </a:solidFill>
                <a:latin typeface="Arial"/>
                <a:ea typeface="Arial"/>
              </a:rPr>
              <a:t>D</a:t>
            </a:r>
            <a:r>
              <a:rPr lang="en-US" sz="3400" b="0" strike="noStrike" spc="-1" dirty="0">
                <a:solidFill>
                  <a:srgbClr val="FFFFFF"/>
                </a:solidFill>
                <a:latin typeface="Arial"/>
                <a:ea typeface="Arial"/>
              </a:rPr>
              <a:t>-Spray 2000</a:t>
            </a:r>
            <a:endParaRPr lang="ru-RU" sz="3400" b="0" strike="noStrike" spc="-1" dirty="0">
              <a:latin typeface="Arial"/>
            </a:endParaRPr>
          </a:p>
        </p:txBody>
      </p:sp>
      <p:sp>
        <p:nvSpPr>
          <p:cNvPr id="289" name="CustomShape 4"/>
          <p:cNvSpPr/>
          <p:nvPr/>
        </p:nvSpPr>
        <p:spPr>
          <a:xfrm>
            <a:off x="10687680" y="9732240"/>
            <a:ext cx="5407200" cy="792000"/>
          </a:xfrm>
          <a:prstGeom prst="rect">
            <a:avLst/>
          </a:prstGeom>
          <a:noFill/>
          <a:ln w="12600">
            <a:noFill/>
          </a:ln>
        </p:spPr>
        <p:style>
          <a:lnRef idx="0">
            <a:scrgbClr r="0" g="0" b="0"/>
          </a:lnRef>
          <a:fillRef idx="0">
            <a:scrgbClr r="0" g="0" b="0"/>
          </a:fillRef>
          <a:effectRef idx="0">
            <a:scrgbClr r="0" g="0" b="0"/>
          </a:effectRef>
          <a:fontRef idx="minor"/>
        </p:style>
        <p:txBody>
          <a:bodyPr lIns="85680" tIns="85680" rIns="85680" bIns="85680">
            <a:spAutoFit/>
          </a:bodyPr>
          <a:lstStyle/>
          <a:p>
            <a:pPr algn="ctr">
              <a:lnSpc>
                <a:spcPct val="120000"/>
              </a:lnSpc>
            </a:pPr>
            <a:r>
              <a:rPr lang="ru-RU" sz="3400" b="0" strike="noStrike" spc="-1">
                <a:solidFill>
                  <a:srgbClr val="FFFFFF"/>
                </a:solidFill>
                <a:latin typeface="Arial"/>
                <a:ea typeface="DejaVu Sans"/>
              </a:rPr>
              <a:t>Paul D'arco with Selenium</a:t>
            </a:r>
            <a:endParaRPr lang="ru-RU" sz="3400" b="0" strike="noStrike" spc="-1">
              <a:latin typeface="Arial"/>
            </a:endParaRPr>
          </a:p>
        </p:txBody>
      </p:sp>
      <p:sp>
        <p:nvSpPr>
          <p:cNvPr id="290" name="CustomShape 5"/>
          <p:cNvSpPr/>
          <p:nvPr/>
        </p:nvSpPr>
        <p:spPr>
          <a:xfrm>
            <a:off x="15930720" y="9732240"/>
            <a:ext cx="3873600" cy="792000"/>
          </a:xfrm>
          <a:prstGeom prst="rect">
            <a:avLst/>
          </a:prstGeom>
          <a:noFill/>
          <a:ln w="12600">
            <a:noFill/>
          </a:ln>
        </p:spPr>
        <p:style>
          <a:lnRef idx="0">
            <a:scrgbClr r="0" g="0" b="0"/>
          </a:lnRef>
          <a:fillRef idx="0">
            <a:scrgbClr r="0" g="0" b="0"/>
          </a:fillRef>
          <a:effectRef idx="0">
            <a:scrgbClr r="0" g="0" b="0"/>
          </a:effectRef>
          <a:fontRef idx="minor"/>
        </p:style>
        <p:txBody>
          <a:bodyPr lIns="85680" tIns="85680" rIns="85680" bIns="85680">
            <a:spAutoFit/>
          </a:bodyPr>
          <a:lstStyle/>
          <a:p>
            <a:pPr algn="ctr">
              <a:lnSpc>
                <a:spcPct val="120000"/>
              </a:lnSpc>
            </a:pPr>
            <a:r>
              <a:rPr lang="ru-RU" sz="3400" b="0" strike="noStrike" spc="-1">
                <a:solidFill>
                  <a:srgbClr val="FFFFFF"/>
                </a:solidFill>
                <a:latin typeface="Arial"/>
                <a:ea typeface="DejaVu Sans"/>
              </a:rPr>
              <a:t>Shark Liver Oil</a:t>
            </a:r>
            <a:endParaRPr lang="ru-RU" sz="3400" b="0" strike="noStrike" spc="-1">
              <a:latin typeface="Arial"/>
            </a:endParaRPr>
          </a:p>
        </p:txBody>
      </p:sp>
      <p:sp>
        <p:nvSpPr>
          <p:cNvPr id="291" name="CustomShape 6"/>
          <p:cNvSpPr/>
          <p:nvPr/>
        </p:nvSpPr>
        <p:spPr>
          <a:xfrm>
            <a:off x="18745200" y="9731880"/>
            <a:ext cx="5407200" cy="792000"/>
          </a:xfrm>
          <a:prstGeom prst="rect">
            <a:avLst/>
          </a:prstGeom>
          <a:noFill/>
          <a:ln w="12600">
            <a:noFill/>
          </a:ln>
        </p:spPr>
        <p:style>
          <a:lnRef idx="0">
            <a:scrgbClr r="0" g="0" b="0"/>
          </a:lnRef>
          <a:fillRef idx="0">
            <a:scrgbClr r="0" g="0" b="0"/>
          </a:fillRef>
          <a:effectRef idx="0">
            <a:scrgbClr r="0" g="0" b="0"/>
          </a:effectRef>
          <a:fontRef idx="minor"/>
        </p:style>
        <p:txBody>
          <a:bodyPr lIns="85680" tIns="85680" rIns="85680" bIns="85680">
            <a:spAutoFit/>
          </a:bodyPr>
          <a:lstStyle/>
          <a:p>
            <a:pPr algn="ctr">
              <a:lnSpc>
                <a:spcPct val="120000"/>
              </a:lnSpc>
            </a:pPr>
            <a:r>
              <a:rPr lang="ru-RU" sz="3400" b="0" strike="noStrike" spc="-1">
                <a:solidFill>
                  <a:srgbClr val="FFFFFF"/>
                </a:solidFill>
                <a:latin typeface="Arial"/>
                <a:ea typeface="DejaVu Sans"/>
              </a:rPr>
              <a:t>Coral-Mine</a:t>
            </a:r>
            <a:endParaRPr lang="ru-RU" sz="3400" b="0" strike="noStrike" spc="-1">
              <a:latin typeface="Arial"/>
            </a:endParaRPr>
          </a:p>
        </p:txBody>
      </p:sp>
      <p:pic>
        <p:nvPicPr>
          <p:cNvPr id="292" name="Picture 1"/>
          <p:cNvPicPr/>
          <p:nvPr/>
        </p:nvPicPr>
        <p:blipFill>
          <a:blip r:embed="rId7"/>
          <a:stretch/>
        </p:blipFill>
        <p:spPr>
          <a:xfrm>
            <a:off x="16533360" y="4784040"/>
            <a:ext cx="2107800" cy="4015440"/>
          </a:xfrm>
          <a:prstGeom prst="rect">
            <a:avLst/>
          </a:prstGeom>
          <a:ln>
            <a:noFill/>
          </a:ln>
        </p:spPr>
      </p:pic>
      <p:pic>
        <p:nvPicPr>
          <p:cNvPr id="293" name="Picture 2"/>
          <p:cNvPicPr/>
          <p:nvPr/>
        </p:nvPicPr>
        <p:blipFill>
          <a:blip r:embed="rId8"/>
          <a:srcRect l="22496" t="-468" r="23067"/>
          <a:stretch/>
        </p:blipFill>
        <p:spPr>
          <a:xfrm>
            <a:off x="12256560" y="4561920"/>
            <a:ext cx="2269440" cy="4188600"/>
          </a:xfrm>
          <a:prstGeom prst="rect">
            <a:avLst/>
          </a:prstGeom>
          <a:ln>
            <a:noFill/>
          </a:ln>
        </p:spPr>
      </p:pic>
      <p:pic>
        <p:nvPicPr>
          <p:cNvPr id="4" name="Picture 3">
            <a:extLst>
              <a:ext uri="{FF2B5EF4-FFF2-40B4-BE49-F238E27FC236}">
                <a16:creationId xmlns:a16="http://schemas.microsoft.com/office/drawing/2014/main" id="{CC7D1889-4F4A-73CF-F58D-0F1282E7C96C}"/>
              </a:ext>
            </a:extLst>
          </p:cNvPr>
          <p:cNvPicPr>
            <a:picLocks noChangeAspect="1"/>
          </p:cNvPicPr>
          <p:nvPr/>
        </p:nvPicPr>
        <p:blipFill>
          <a:blip r:embed="rId9"/>
          <a:stretch>
            <a:fillRect/>
          </a:stretch>
        </p:blipFill>
        <p:spPr>
          <a:xfrm>
            <a:off x="6887340" y="4206692"/>
            <a:ext cx="2757960" cy="5107333"/>
          </a:xfrm>
          <a:prstGeom prst="rect">
            <a:avLst/>
          </a:prstGeom>
        </p:spPr>
      </p:pic>
      <p:sp>
        <p:nvSpPr>
          <p:cNvPr id="5" name="Rectangle 4">
            <a:extLst>
              <a:ext uri="{FF2B5EF4-FFF2-40B4-BE49-F238E27FC236}">
                <a16:creationId xmlns:a16="http://schemas.microsoft.com/office/drawing/2014/main" id="{1612B65A-9AAB-4277-D416-3096FA004615}"/>
              </a:ext>
            </a:extLst>
          </p:cNvPr>
          <p:cNvSpPr/>
          <p:nvPr/>
        </p:nvSpPr>
        <p:spPr>
          <a:xfrm>
            <a:off x="22613815" y="12535200"/>
            <a:ext cx="1301262" cy="1180800"/>
          </a:xfrm>
          <a:prstGeom prst="rect">
            <a:avLst/>
          </a:prstGeom>
          <a:solidFill>
            <a:srgbClr val="884A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4" name="fon-01.png"/>
          <p:cNvPicPr/>
          <p:nvPr/>
        </p:nvPicPr>
        <p:blipFill>
          <a:blip r:embed="rId4"/>
          <a:stretch/>
        </p:blipFill>
        <p:spPr>
          <a:xfrm>
            <a:off x="0" y="0"/>
            <a:ext cx="24383160" cy="13715280"/>
          </a:xfrm>
          <a:prstGeom prst="rect">
            <a:avLst/>
          </a:prstGeom>
          <a:ln w="12600">
            <a:noFill/>
          </a:ln>
        </p:spPr>
      </p:pic>
      <p:sp>
        <p:nvSpPr>
          <p:cNvPr id="295" name="CustomShape 1"/>
          <p:cNvSpPr/>
          <p:nvPr/>
        </p:nvSpPr>
        <p:spPr>
          <a:xfrm>
            <a:off x="14526000" y="1440"/>
            <a:ext cx="9869040" cy="13712760"/>
          </a:xfrm>
          <a:prstGeom prst="rect">
            <a:avLst/>
          </a:prstGeom>
          <a:solidFill>
            <a:srgbClr val="B781B7"/>
          </a:solidFill>
          <a:ln w="12600">
            <a:noFill/>
          </a:ln>
        </p:spPr>
        <p:style>
          <a:lnRef idx="0">
            <a:scrgbClr r="0" g="0" b="0"/>
          </a:lnRef>
          <a:fillRef idx="0">
            <a:scrgbClr r="0" g="0" b="0"/>
          </a:fillRef>
          <a:effectRef idx="0">
            <a:scrgbClr r="0" g="0" b="0"/>
          </a:effectRef>
          <a:fontRef idx="minor"/>
        </p:style>
      </p:sp>
      <p:pic>
        <p:nvPicPr>
          <p:cNvPr id="296" name="pasted-image.pdf"/>
          <p:cNvPicPr/>
          <p:nvPr/>
        </p:nvPicPr>
        <p:blipFill>
          <a:blip r:embed="rId5"/>
          <a:stretch/>
        </p:blipFill>
        <p:spPr>
          <a:xfrm>
            <a:off x="2262960" y="-1716840"/>
            <a:ext cx="14860440" cy="14860440"/>
          </a:xfrm>
          <a:prstGeom prst="rect">
            <a:avLst/>
          </a:prstGeom>
          <a:ln w="12600">
            <a:noFill/>
          </a:ln>
        </p:spPr>
      </p:pic>
      <p:pic>
        <p:nvPicPr>
          <p:cNvPr id="297" name="e6cd0e429eb0d4f31adc4ffa1f8aa210.png"/>
          <p:cNvPicPr/>
          <p:nvPr/>
        </p:nvPicPr>
        <p:blipFill>
          <a:blip r:embed="rId6"/>
          <a:stretch/>
        </p:blipFill>
        <p:spPr>
          <a:xfrm>
            <a:off x="17312760" y="3222000"/>
            <a:ext cx="4295160" cy="7139160"/>
          </a:xfrm>
          <a:prstGeom prst="rect">
            <a:avLst/>
          </a:prstGeom>
          <a:ln w="12600">
            <a:noFill/>
          </a:ln>
        </p:spPr>
      </p:pic>
      <p:sp>
        <p:nvSpPr>
          <p:cNvPr id="298" name="CustomShape 2"/>
          <p:cNvSpPr/>
          <p:nvPr/>
        </p:nvSpPr>
        <p:spPr>
          <a:xfrm>
            <a:off x="1439640" y="937440"/>
            <a:ext cx="21503880" cy="2366280"/>
          </a:xfrm>
          <a:prstGeom prst="rect">
            <a:avLst/>
          </a:prstGeom>
          <a:noFill/>
          <a:ln w="12600">
            <a:noFill/>
          </a:ln>
        </p:spPr>
        <p:style>
          <a:lnRef idx="0">
            <a:scrgbClr r="0" g="0" b="0"/>
          </a:lnRef>
          <a:fillRef idx="0">
            <a:scrgbClr r="0" g="0" b="0"/>
          </a:fillRef>
          <a:effectRef idx="0">
            <a:scrgbClr r="0" g="0" b="0"/>
          </a:effectRef>
          <a:fontRef idx="minor"/>
        </p:style>
        <p:txBody>
          <a:bodyPr lIns="85680" tIns="85680" rIns="85680" bIns="85680">
            <a:spAutoFit/>
          </a:bodyPr>
          <a:lstStyle/>
          <a:p>
            <a:pPr>
              <a:lnSpc>
                <a:spcPct val="100000"/>
              </a:lnSpc>
            </a:pPr>
            <a:r>
              <a:rPr lang="ru-RU" sz="7200" b="1" strike="noStrike" cap="all" spc="-1">
                <a:solidFill>
                  <a:srgbClr val="535353"/>
                </a:solidFill>
                <a:latin typeface="Arial"/>
                <a:ea typeface="DejaVu Sans"/>
              </a:rPr>
              <a:t>Liposomal Vitamin C </a:t>
            </a:r>
            <a:endParaRPr lang="ru-RU" sz="7200" b="0" strike="noStrike" spc="-1">
              <a:latin typeface="Arial"/>
            </a:endParaRPr>
          </a:p>
          <a:p>
            <a:pPr>
              <a:lnSpc>
                <a:spcPct val="100000"/>
              </a:lnSpc>
            </a:pPr>
            <a:r>
              <a:rPr lang="ru-RU" sz="7200" b="1" strike="noStrike" cap="all" spc="-1">
                <a:solidFill>
                  <a:srgbClr val="535353"/>
                </a:solidFill>
                <a:latin typeface="Arial"/>
                <a:ea typeface="DejaVu Sans"/>
              </a:rPr>
              <a:t>Features</a:t>
            </a:r>
            <a:endParaRPr lang="ru-RU" sz="7200" b="0" strike="noStrike" spc="-1">
              <a:latin typeface="Arial"/>
            </a:endParaRPr>
          </a:p>
        </p:txBody>
      </p:sp>
      <p:sp>
        <p:nvSpPr>
          <p:cNvPr id="299" name="CustomShape 3"/>
          <p:cNvSpPr/>
          <p:nvPr/>
        </p:nvSpPr>
        <p:spPr>
          <a:xfrm>
            <a:off x="1562400" y="4437000"/>
            <a:ext cx="9742680" cy="5251347"/>
          </a:xfrm>
          <a:prstGeom prst="rect">
            <a:avLst/>
          </a:prstGeom>
          <a:noFill/>
          <a:ln w="12600">
            <a:noFill/>
          </a:ln>
        </p:spPr>
        <p:style>
          <a:lnRef idx="0">
            <a:scrgbClr r="0" g="0" b="0"/>
          </a:lnRef>
          <a:fillRef idx="0">
            <a:scrgbClr r="0" g="0" b="0"/>
          </a:fillRef>
          <a:effectRef idx="0">
            <a:scrgbClr r="0" g="0" b="0"/>
          </a:effectRef>
          <a:fontRef idx="minor"/>
        </p:style>
        <p:txBody>
          <a:bodyPr lIns="85680" tIns="85680" rIns="85680" bIns="85680">
            <a:spAutoFit/>
          </a:bodyPr>
          <a:lstStyle/>
          <a:p>
            <a:pPr marL="571680" indent="-571320">
              <a:lnSpc>
                <a:spcPct val="100000"/>
              </a:lnSpc>
              <a:buClr>
                <a:srgbClr val="874D94"/>
              </a:buClr>
              <a:buFont typeface="Arial"/>
              <a:buChar char="•"/>
            </a:pPr>
            <a:r>
              <a:rPr lang="en-US" sz="3000" dirty="0">
                <a:effectLst/>
                <a:latin typeface="+mj-lt"/>
              </a:rPr>
              <a:t>Provides support for the immune system</a:t>
            </a:r>
          </a:p>
          <a:p>
            <a:pPr marL="360">
              <a:lnSpc>
                <a:spcPct val="100000"/>
              </a:lnSpc>
              <a:buClr>
                <a:srgbClr val="874D94"/>
              </a:buClr>
            </a:pPr>
            <a:endParaRPr lang="en-US" sz="3000" dirty="0">
              <a:effectLst/>
              <a:latin typeface="+mj-lt"/>
            </a:endParaRPr>
          </a:p>
          <a:p>
            <a:pPr marL="571680" indent="-571320">
              <a:lnSpc>
                <a:spcPct val="100000"/>
              </a:lnSpc>
              <a:buClr>
                <a:srgbClr val="874D94"/>
              </a:buClr>
              <a:buFont typeface="Arial"/>
              <a:buChar char="•"/>
            </a:pPr>
            <a:r>
              <a:rPr lang="en-US" sz="3000" dirty="0">
                <a:effectLst/>
                <a:latin typeface="+mj-lt"/>
              </a:rPr>
              <a:t>Provides protection from free radical damage</a:t>
            </a:r>
            <a:endParaRPr lang="ru-RU" sz="3000" strike="noStrike" spc="-1" dirty="0">
              <a:latin typeface="+mj-lt"/>
            </a:endParaRPr>
          </a:p>
          <a:p>
            <a:pPr marL="571680" indent="-571320">
              <a:lnSpc>
                <a:spcPct val="100000"/>
              </a:lnSpc>
              <a:buClr>
                <a:srgbClr val="874D94"/>
              </a:buClr>
              <a:buFont typeface="Arial"/>
              <a:buChar char="•"/>
            </a:pPr>
            <a:endParaRPr lang="en-US" sz="3000" strike="noStrike" spc="-1" dirty="0">
              <a:latin typeface="+mj-lt"/>
              <a:ea typeface="Arial"/>
            </a:endParaRPr>
          </a:p>
          <a:p>
            <a:pPr marL="571680" indent="-571320">
              <a:lnSpc>
                <a:spcPct val="100000"/>
              </a:lnSpc>
              <a:buClr>
                <a:srgbClr val="874D94"/>
              </a:buClr>
              <a:buFont typeface="Arial"/>
              <a:buChar char="•"/>
            </a:pPr>
            <a:r>
              <a:rPr lang="ru-RU" sz="3000" strike="noStrike" spc="-1" dirty="0" err="1">
                <a:latin typeface="+mj-lt"/>
                <a:ea typeface="Arial"/>
              </a:rPr>
              <a:t>Assists</a:t>
            </a:r>
            <a:r>
              <a:rPr lang="ru-RU" sz="3000" strike="noStrike" spc="-1" dirty="0">
                <a:latin typeface="+mj-lt"/>
                <a:ea typeface="Arial"/>
              </a:rPr>
              <a:t> </a:t>
            </a:r>
            <a:r>
              <a:rPr lang="ru-RU" sz="3000" strike="noStrike" spc="-1" dirty="0" err="1">
                <a:latin typeface="+mj-lt"/>
                <a:ea typeface="Arial"/>
              </a:rPr>
              <a:t>in</a:t>
            </a:r>
            <a:r>
              <a:rPr lang="ru-RU" sz="3000" strike="noStrike" spc="-1" dirty="0">
                <a:latin typeface="+mj-lt"/>
                <a:ea typeface="Arial"/>
              </a:rPr>
              <a:t> </a:t>
            </a:r>
            <a:r>
              <a:rPr lang="ru-RU" sz="3000" strike="noStrike" spc="-1" dirty="0" err="1">
                <a:latin typeface="+mj-lt"/>
                <a:ea typeface="Arial"/>
              </a:rPr>
              <a:t>collagen</a:t>
            </a:r>
            <a:r>
              <a:rPr lang="ru-RU" sz="3000" strike="noStrike" spc="-1" dirty="0">
                <a:latin typeface="+mj-lt"/>
                <a:ea typeface="Arial"/>
              </a:rPr>
              <a:t> </a:t>
            </a:r>
            <a:r>
              <a:rPr lang="ru-RU" sz="3000" strike="noStrike" spc="-1" dirty="0" err="1">
                <a:latin typeface="+mj-lt"/>
                <a:ea typeface="Arial"/>
              </a:rPr>
              <a:t>production</a:t>
            </a:r>
            <a:r>
              <a:rPr lang="ru-RU" sz="3000" strike="noStrike" spc="-1" dirty="0">
                <a:latin typeface="+mj-lt"/>
                <a:ea typeface="Arial"/>
              </a:rPr>
              <a:t> – a </a:t>
            </a:r>
            <a:r>
              <a:rPr lang="ru-RU" sz="3000" strike="noStrike" spc="-1" dirty="0" err="1">
                <a:latin typeface="+mj-lt"/>
                <a:ea typeface="Arial"/>
              </a:rPr>
              <a:t>key</a:t>
            </a:r>
            <a:r>
              <a:rPr lang="ru-RU" sz="3000" strike="noStrike" spc="-1" dirty="0">
                <a:latin typeface="+mj-lt"/>
                <a:ea typeface="Arial"/>
              </a:rPr>
              <a:t> </a:t>
            </a:r>
            <a:r>
              <a:rPr lang="ru-RU" sz="3000" strike="noStrike" spc="-1" dirty="0" err="1">
                <a:latin typeface="+mj-lt"/>
                <a:ea typeface="Arial"/>
              </a:rPr>
              <a:t>protein</a:t>
            </a:r>
            <a:r>
              <a:rPr lang="ru-RU" sz="3000" strike="noStrike" spc="-1" dirty="0">
                <a:latin typeface="+mj-lt"/>
                <a:ea typeface="Arial"/>
              </a:rPr>
              <a:t> </a:t>
            </a:r>
            <a:r>
              <a:rPr lang="ru-RU" sz="3000" strike="noStrike" spc="-1" dirty="0" err="1">
                <a:latin typeface="+mj-lt"/>
                <a:ea typeface="Arial"/>
              </a:rPr>
              <a:t>in</a:t>
            </a:r>
            <a:r>
              <a:rPr lang="ru-RU" sz="3000" strike="noStrike" spc="-1" dirty="0">
                <a:latin typeface="+mj-lt"/>
                <a:ea typeface="Arial"/>
              </a:rPr>
              <a:t> </a:t>
            </a:r>
            <a:r>
              <a:rPr lang="ru-RU" sz="3000" strike="noStrike" spc="-1" dirty="0" err="1">
                <a:latin typeface="+mj-lt"/>
                <a:ea typeface="Arial"/>
              </a:rPr>
              <a:t>our</a:t>
            </a:r>
            <a:r>
              <a:rPr lang="ru-RU" sz="3000" strike="noStrike" spc="-1" dirty="0">
                <a:latin typeface="+mj-lt"/>
                <a:ea typeface="Arial"/>
              </a:rPr>
              <a:t> </a:t>
            </a:r>
            <a:r>
              <a:rPr lang="ru-RU" sz="3000" strike="noStrike" spc="-1" dirty="0" err="1">
                <a:latin typeface="+mj-lt"/>
                <a:ea typeface="Arial"/>
              </a:rPr>
              <a:t>bodies</a:t>
            </a:r>
            <a:r>
              <a:rPr lang="ru-RU" sz="3000" strike="noStrike" spc="-1" dirty="0">
                <a:latin typeface="+mj-lt"/>
                <a:ea typeface="Arial"/>
              </a:rPr>
              <a:t>, </a:t>
            </a:r>
            <a:r>
              <a:rPr lang="ru-RU" sz="3000" strike="noStrike" spc="-1" dirty="0" err="1">
                <a:latin typeface="+mj-lt"/>
                <a:ea typeface="Arial"/>
              </a:rPr>
              <a:t>particularly</a:t>
            </a:r>
            <a:r>
              <a:rPr lang="ru-RU" sz="3000" strike="noStrike" spc="-1" dirty="0">
                <a:latin typeface="+mj-lt"/>
                <a:ea typeface="Arial"/>
              </a:rPr>
              <a:t> </a:t>
            </a:r>
            <a:r>
              <a:rPr lang="ru-RU" sz="3000" strike="noStrike" spc="-1" dirty="0" err="1">
                <a:latin typeface="+mj-lt"/>
                <a:ea typeface="Arial"/>
              </a:rPr>
              <a:t>for</a:t>
            </a:r>
            <a:r>
              <a:rPr lang="ru-RU" sz="3000" strike="noStrike" spc="-1" dirty="0">
                <a:latin typeface="+mj-lt"/>
                <a:ea typeface="Arial"/>
              </a:rPr>
              <a:t> </a:t>
            </a:r>
            <a:r>
              <a:rPr lang="ru-RU" sz="3000" strike="noStrike" spc="-1" dirty="0" err="1">
                <a:latin typeface="+mj-lt"/>
                <a:ea typeface="Arial"/>
              </a:rPr>
              <a:t>the</a:t>
            </a:r>
            <a:r>
              <a:rPr lang="ru-RU" sz="3000" strike="noStrike" spc="-1" dirty="0">
                <a:latin typeface="+mj-lt"/>
                <a:ea typeface="Arial"/>
              </a:rPr>
              <a:t> </a:t>
            </a:r>
            <a:r>
              <a:rPr lang="ru-RU" sz="3000" strike="noStrike" spc="-1" dirty="0" err="1">
                <a:latin typeface="+mj-lt"/>
                <a:ea typeface="Arial"/>
              </a:rPr>
              <a:t>skin</a:t>
            </a:r>
            <a:endParaRPr lang="ru-RU" sz="3000" strike="noStrike" spc="-1" dirty="0">
              <a:latin typeface="+mj-lt"/>
            </a:endParaRPr>
          </a:p>
          <a:p>
            <a:pPr marL="571680" indent="-571320">
              <a:lnSpc>
                <a:spcPct val="100000"/>
              </a:lnSpc>
              <a:buClr>
                <a:srgbClr val="874D94"/>
              </a:buClr>
              <a:buFont typeface="Arial"/>
              <a:buChar char="•"/>
            </a:pPr>
            <a:endParaRPr lang="en-US" sz="3000" strike="noStrike" spc="-1" dirty="0">
              <a:latin typeface="+mj-lt"/>
              <a:ea typeface="Arial"/>
            </a:endParaRPr>
          </a:p>
          <a:p>
            <a:pPr marL="571680" indent="-571320">
              <a:lnSpc>
                <a:spcPct val="100000"/>
              </a:lnSpc>
              <a:buClr>
                <a:srgbClr val="874D94"/>
              </a:buClr>
              <a:buFont typeface="Arial"/>
              <a:buChar char="•"/>
            </a:pPr>
            <a:r>
              <a:rPr lang="ru-RU" sz="3000" strike="noStrike" spc="-1" dirty="0" err="1">
                <a:latin typeface="+mj-lt"/>
                <a:ea typeface="Arial"/>
              </a:rPr>
              <a:t>Protects</a:t>
            </a:r>
            <a:r>
              <a:rPr lang="ru-RU" sz="3000" strike="noStrike" spc="-1" dirty="0">
                <a:latin typeface="+mj-lt"/>
                <a:ea typeface="Arial"/>
              </a:rPr>
              <a:t> </a:t>
            </a:r>
            <a:r>
              <a:rPr lang="ru-RU" sz="3000" strike="noStrike" spc="-1" dirty="0" err="1">
                <a:latin typeface="+mj-lt"/>
                <a:ea typeface="Arial"/>
              </a:rPr>
              <a:t>the</a:t>
            </a:r>
            <a:r>
              <a:rPr lang="ru-RU" sz="3000" strike="noStrike" spc="-1" dirty="0">
                <a:latin typeface="+mj-lt"/>
                <a:ea typeface="Arial"/>
              </a:rPr>
              <a:t> </a:t>
            </a:r>
            <a:r>
              <a:rPr lang="ru-RU" sz="3000" strike="noStrike" spc="-1" dirty="0" err="1">
                <a:latin typeface="+mj-lt"/>
                <a:ea typeface="Arial"/>
              </a:rPr>
              <a:t>body</a:t>
            </a:r>
            <a:r>
              <a:rPr lang="ru-RU" sz="3000" strike="noStrike" spc="-1" dirty="0">
                <a:latin typeface="+mj-lt"/>
                <a:ea typeface="Arial"/>
              </a:rPr>
              <a:t> </a:t>
            </a:r>
            <a:r>
              <a:rPr lang="ru-RU" sz="3000" strike="noStrike" spc="-1" dirty="0" err="1">
                <a:latin typeface="+mj-lt"/>
                <a:ea typeface="Arial"/>
              </a:rPr>
              <a:t>from</a:t>
            </a:r>
            <a:r>
              <a:rPr lang="ru-RU" sz="3000" strike="noStrike" spc="-1" dirty="0">
                <a:latin typeface="+mj-lt"/>
                <a:ea typeface="Arial"/>
              </a:rPr>
              <a:t> </a:t>
            </a:r>
            <a:r>
              <a:rPr lang="ru-RU" sz="3000" strike="noStrike" spc="-1" dirty="0" err="1">
                <a:latin typeface="+mj-lt"/>
                <a:ea typeface="Arial"/>
              </a:rPr>
              <a:t>negative</a:t>
            </a:r>
            <a:r>
              <a:rPr lang="ru-RU" sz="3000" strike="noStrike" spc="-1" dirty="0">
                <a:latin typeface="+mj-lt"/>
                <a:ea typeface="Arial"/>
              </a:rPr>
              <a:t> 	</a:t>
            </a:r>
            <a:r>
              <a:rPr lang="ru-RU" sz="3000" strike="noStrike" spc="-1" dirty="0" err="1">
                <a:latin typeface="+mj-lt"/>
                <a:ea typeface="Arial"/>
              </a:rPr>
              <a:t>environmental</a:t>
            </a:r>
            <a:r>
              <a:rPr lang="ru-RU" sz="3000" strike="noStrike" spc="-1" dirty="0">
                <a:latin typeface="+mj-lt"/>
                <a:ea typeface="Arial"/>
              </a:rPr>
              <a:t> </a:t>
            </a:r>
            <a:r>
              <a:rPr lang="ru-RU" sz="3000" strike="noStrike" spc="-1" dirty="0" err="1">
                <a:latin typeface="+mj-lt"/>
                <a:ea typeface="Arial"/>
              </a:rPr>
              <a:t>effects</a:t>
            </a:r>
            <a:endParaRPr lang="en-US" sz="3000" strike="noStrike" spc="-1" dirty="0">
              <a:latin typeface="+mj-lt"/>
              <a:ea typeface="Arial"/>
            </a:endParaRPr>
          </a:p>
          <a:p>
            <a:pPr marL="360">
              <a:lnSpc>
                <a:spcPct val="100000"/>
              </a:lnSpc>
              <a:buClr>
                <a:srgbClr val="874D94"/>
              </a:buClr>
            </a:pPr>
            <a:endParaRPr lang="en-US" sz="3000" strike="noStrike" spc="-1" dirty="0">
              <a:latin typeface="+mj-lt"/>
              <a:ea typeface="Arial"/>
            </a:endParaRPr>
          </a:p>
          <a:p>
            <a:pPr marL="571680" indent="-571320">
              <a:lnSpc>
                <a:spcPct val="100000"/>
              </a:lnSpc>
              <a:buClr>
                <a:srgbClr val="874D94"/>
              </a:buClr>
              <a:buFont typeface="Arial"/>
              <a:buChar char="•"/>
            </a:pPr>
            <a:r>
              <a:rPr lang="en-US" sz="3000" dirty="0">
                <a:effectLst/>
                <a:latin typeface="+mj-lt"/>
              </a:rPr>
              <a:t>Excellent source of the antioxidant vitamin C</a:t>
            </a:r>
            <a:endParaRPr lang="ru-RU" sz="3000" strike="noStrike" spc="-1" dirty="0">
              <a:latin typeface="+mj-lt"/>
            </a:endParaRPr>
          </a:p>
        </p:txBody>
      </p:sp>
      <p:sp>
        <p:nvSpPr>
          <p:cNvPr id="2" name="TextBox 1">
            <a:extLst>
              <a:ext uri="{FF2B5EF4-FFF2-40B4-BE49-F238E27FC236}">
                <a16:creationId xmlns:a16="http://schemas.microsoft.com/office/drawing/2014/main" id="{6DE71A4E-BDF4-3837-8AAF-5EC1C3044834}"/>
              </a:ext>
            </a:extLst>
          </p:cNvPr>
          <p:cNvSpPr txBox="1"/>
          <p:nvPr/>
        </p:nvSpPr>
        <p:spPr>
          <a:xfrm>
            <a:off x="3353940" y="12637514"/>
            <a:ext cx="9353550" cy="646331"/>
          </a:xfrm>
          <a:prstGeom prst="rect">
            <a:avLst/>
          </a:prstGeom>
          <a:noFill/>
          <a:ln>
            <a:solidFill>
              <a:schemeClr val="bg2"/>
            </a:solidFill>
          </a:ln>
        </p:spPr>
        <p:txBody>
          <a:bodyPr wrap="square" rtlCol="0">
            <a:spAutoFit/>
          </a:bodyPr>
          <a:lstStyle/>
          <a:p>
            <a:pPr algn="ctr"/>
            <a:r>
              <a:rPr lang="en-US" sz="1800" dirty="0">
                <a:effectLst/>
                <a:latin typeface="Segoe UI" panose="020B0502040204020203" pitchFamily="34" charset="0"/>
              </a:rPr>
              <a:t>These statements have not been evaluated by the Food and Drug Administration. This product is not intended to diagnose, treat, cure, or prevent any disease</a:t>
            </a:r>
            <a:endParaRPr lang="en-US" dirty="0"/>
          </a:p>
        </p:txBody>
      </p:sp>
    </p:spTree>
  </p:cSld>
  <p:clrMapOvr>
    <a:masterClrMapping/>
  </p:clrMapOvr>
  <p:extLst>
    <p:ext uri="{6950BFC3-D8DA-4A85-94F7-54DA5524770B}">
      <p188:commentRel xmlns:p188="http://schemas.microsoft.com/office/powerpoint/2018/8/main" r:id="rId3"/>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6" name="Picture 7"/>
          <p:cNvPicPr/>
          <p:nvPr/>
        </p:nvPicPr>
        <p:blipFill>
          <a:blip r:embed="rId3"/>
          <a:stretch/>
        </p:blipFill>
        <p:spPr>
          <a:xfrm>
            <a:off x="-27000" y="0"/>
            <a:ext cx="24383520" cy="13715640"/>
          </a:xfrm>
          <a:prstGeom prst="rect">
            <a:avLst/>
          </a:prstGeom>
          <a:ln>
            <a:noFill/>
          </a:ln>
        </p:spPr>
      </p:pic>
      <p:sp>
        <p:nvSpPr>
          <p:cNvPr id="307" name="CustomShape 1"/>
          <p:cNvSpPr/>
          <p:nvPr/>
        </p:nvSpPr>
        <p:spPr>
          <a:xfrm>
            <a:off x="12608640" y="-514800"/>
            <a:ext cx="13421520" cy="13421520"/>
          </a:xfrm>
          <a:prstGeom prst="ellipse">
            <a:avLst/>
          </a:prstGeom>
          <a:solidFill>
            <a:srgbClr val="864F92"/>
          </a:solidFill>
          <a:ln w="12600">
            <a:noFill/>
          </a:ln>
        </p:spPr>
        <p:style>
          <a:lnRef idx="0">
            <a:scrgbClr r="0" g="0" b="0"/>
          </a:lnRef>
          <a:fillRef idx="0">
            <a:scrgbClr r="0" g="0" b="0"/>
          </a:fillRef>
          <a:effectRef idx="0">
            <a:scrgbClr r="0" g="0" b="0"/>
          </a:effectRef>
          <a:fontRef idx="minor"/>
        </p:style>
      </p:sp>
      <p:pic>
        <p:nvPicPr>
          <p:cNvPr id="308" name="pasted-image.pdf"/>
          <p:cNvPicPr/>
          <p:nvPr/>
        </p:nvPicPr>
        <p:blipFill>
          <a:blip r:embed="rId4"/>
          <a:stretch/>
        </p:blipFill>
        <p:spPr>
          <a:xfrm>
            <a:off x="11426040" y="-1474920"/>
            <a:ext cx="16219440" cy="16219440"/>
          </a:xfrm>
          <a:prstGeom prst="rect">
            <a:avLst/>
          </a:prstGeom>
          <a:ln w="12600">
            <a:noFill/>
          </a:ln>
        </p:spPr>
      </p:pic>
      <p:sp>
        <p:nvSpPr>
          <p:cNvPr id="309" name="CustomShape 2"/>
          <p:cNvSpPr/>
          <p:nvPr/>
        </p:nvSpPr>
        <p:spPr>
          <a:xfrm>
            <a:off x="1083600" y="912600"/>
            <a:ext cx="13042080" cy="3463560"/>
          </a:xfrm>
          <a:prstGeom prst="rect">
            <a:avLst/>
          </a:prstGeom>
          <a:noFill/>
          <a:ln w="12600">
            <a:noFill/>
          </a:ln>
        </p:spPr>
        <p:style>
          <a:lnRef idx="0">
            <a:scrgbClr r="0" g="0" b="0"/>
          </a:lnRef>
          <a:fillRef idx="0">
            <a:scrgbClr r="0" g="0" b="0"/>
          </a:fillRef>
          <a:effectRef idx="0">
            <a:scrgbClr r="0" g="0" b="0"/>
          </a:effectRef>
          <a:fontRef idx="minor"/>
        </p:style>
        <p:txBody>
          <a:bodyPr lIns="85680" tIns="85680" rIns="85680" bIns="85680">
            <a:spAutoFit/>
          </a:bodyPr>
          <a:lstStyle/>
          <a:p>
            <a:pPr>
              <a:lnSpc>
                <a:spcPct val="100000"/>
              </a:lnSpc>
            </a:pPr>
            <a:r>
              <a:rPr lang="ru-RU" sz="7200" b="1" strike="noStrike" cap="all" spc="-1" dirty="0" err="1">
                <a:solidFill>
                  <a:srgbClr val="535353"/>
                </a:solidFill>
                <a:latin typeface="Arial"/>
                <a:ea typeface="DejaVu Sans"/>
              </a:rPr>
              <a:t>Benefits</a:t>
            </a:r>
            <a:r>
              <a:rPr lang="ru-RU" sz="7200" b="1" strike="noStrike" cap="all" spc="-1" dirty="0">
                <a:solidFill>
                  <a:srgbClr val="535353"/>
                </a:solidFill>
                <a:latin typeface="Arial"/>
                <a:ea typeface="DejaVu Sans"/>
              </a:rPr>
              <a:t> </a:t>
            </a:r>
            <a:r>
              <a:rPr lang="ru-RU" sz="7200" b="1" strike="noStrike" cap="all" spc="-1" dirty="0" err="1">
                <a:solidFill>
                  <a:srgbClr val="535353"/>
                </a:solidFill>
                <a:latin typeface="Arial"/>
                <a:ea typeface="DejaVu Sans"/>
              </a:rPr>
              <a:t>of</a:t>
            </a:r>
            <a:r>
              <a:rPr lang="ru-RU" sz="7200" b="1" strike="noStrike" cap="all" spc="-1" dirty="0">
                <a:solidFill>
                  <a:srgbClr val="535353"/>
                </a:solidFill>
                <a:latin typeface="Arial"/>
                <a:ea typeface="DejaVu Sans"/>
              </a:rPr>
              <a:t> </a:t>
            </a:r>
            <a:endParaRPr lang="ru-RU" sz="7200" b="0" strike="noStrike" spc="-1" dirty="0">
              <a:latin typeface="Arial"/>
            </a:endParaRPr>
          </a:p>
          <a:p>
            <a:pPr>
              <a:lnSpc>
                <a:spcPct val="100000"/>
              </a:lnSpc>
            </a:pPr>
            <a:r>
              <a:rPr lang="ru-RU" sz="7200" b="1" strike="noStrike" cap="all" spc="-1" dirty="0" err="1">
                <a:solidFill>
                  <a:srgbClr val="535353"/>
                </a:solidFill>
                <a:latin typeface="Arial"/>
                <a:ea typeface="DejaVu Sans"/>
              </a:rPr>
              <a:t>the</a:t>
            </a:r>
            <a:r>
              <a:rPr lang="ru-RU" sz="7200" b="1" strike="noStrike" cap="all" spc="-1" dirty="0">
                <a:solidFill>
                  <a:srgbClr val="535353"/>
                </a:solidFill>
                <a:latin typeface="Arial"/>
                <a:ea typeface="DejaVu Sans"/>
              </a:rPr>
              <a:t> </a:t>
            </a:r>
            <a:r>
              <a:rPr lang="ru-RU" sz="7200" b="1" strike="noStrike" cap="all" spc="-1" dirty="0" err="1">
                <a:solidFill>
                  <a:srgbClr val="535353"/>
                </a:solidFill>
                <a:latin typeface="Arial"/>
                <a:ea typeface="DejaVu Sans"/>
              </a:rPr>
              <a:t>liposomal</a:t>
            </a:r>
            <a:r>
              <a:rPr lang="ru-RU" sz="7200" b="1" strike="noStrike" cap="all" spc="-1" dirty="0">
                <a:solidFill>
                  <a:srgbClr val="535353"/>
                </a:solidFill>
                <a:latin typeface="Arial"/>
                <a:ea typeface="DejaVu Sans"/>
              </a:rPr>
              <a:t> </a:t>
            </a:r>
            <a:r>
              <a:rPr lang="ru-RU" sz="7200" b="1" strike="noStrike" cap="all" spc="-1" dirty="0" err="1">
                <a:solidFill>
                  <a:srgbClr val="535353"/>
                </a:solidFill>
                <a:latin typeface="Arial"/>
                <a:ea typeface="DejaVu Sans"/>
              </a:rPr>
              <a:t>form</a:t>
            </a:r>
            <a:r>
              <a:rPr lang="ru-RU" sz="7200" b="1" strike="noStrike" cap="all" spc="-1" dirty="0">
                <a:solidFill>
                  <a:srgbClr val="535353"/>
                </a:solidFill>
                <a:latin typeface="Arial"/>
                <a:ea typeface="DejaVu Sans"/>
              </a:rPr>
              <a:t> </a:t>
            </a:r>
            <a:r>
              <a:rPr lang="ru-RU" sz="7200" b="1" strike="noStrike" cap="all" spc="-1" dirty="0" err="1">
                <a:solidFill>
                  <a:srgbClr val="535353"/>
                </a:solidFill>
                <a:latin typeface="Arial"/>
                <a:ea typeface="DejaVu Sans"/>
              </a:rPr>
              <a:t>of</a:t>
            </a:r>
            <a:r>
              <a:rPr lang="ru-RU" sz="7200" b="1" strike="noStrike" cap="all" spc="-1" dirty="0">
                <a:solidFill>
                  <a:srgbClr val="535353"/>
                </a:solidFill>
                <a:latin typeface="Arial"/>
                <a:ea typeface="DejaVu Sans"/>
              </a:rPr>
              <a:t> </a:t>
            </a:r>
            <a:r>
              <a:rPr lang="ru-RU" sz="7200" b="1" strike="noStrike" cap="all" spc="-1" dirty="0" err="1">
                <a:solidFill>
                  <a:srgbClr val="535353"/>
                </a:solidFill>
                <a:latin typeface="Arial"/>
                <a:ea typeface="DejaVu Sans"/>
              </a:rPr>
              <a:t>vitamins</a:t>
            </a:r>
            <a:endParaRPr lang="ru-RU" sz="7200" b="0" strike="noStrike" spc="-1" dirty="0">
              <a:latin typeface="Arial"/>
            </a:endParaRPr>
          </a:p>
        </p:txBody>
      </p:sp>
      <p:sp>
        <p:nvSpPr>
          <p:cNvPr id="310" name="CustomShape 3"/>
          <p:cNvSpPr/>
          <p:nvPr/>
        </p:nvSpPr>
        <p:spPr>
          <a:xfrm>
            <a:off x="1083600" y="4690440"/>
            <a:ext cx="11237400" cy="7375005"/>
          </a:xfrm>
          <a:prstGeom prst="rect">
            <a:avLst/>
          </a:prstGeom>
          <a:noFill/>
          <a:ln w="12600">
            <a:noFill/>
          </a:ln>
        </p:spPr>
        <p:style>
          <a:lnRef idx="0">
            <a:scrgbClr r="0" g="0" b="0"/>
          </a:lnRef>
          <a:fillRef idx="0">
            <a:scrgbClr r="0" g="0" b="0"/>
          </a:fillRef>
          <a:effectRef idx="0">
            <a:scrgbClr r="0" g="0" b="0"/>
          </a:effectRef>
          <a:fontRef idx="minor"/>
        </p:style>
        <p:txBody>
          <a:bodyPr lIns="85680" tIns="85680" rIns="85680" bIns="85680">
            <a:spAutoFit/>
          </a:bodyPr>
          <a:lstStyle/>
          <a:p>
            <a:pPr marL="571680" indent="-571320">
              <a:lnSpc>
                <a:spcPct val="100000"/>
              </a:lnSpc>
              <a:buClr>
                <a:srgbClr val="874D94"/>
              </a:buClr>
              <a:buFont typeface="Arial"/>
              <a:buChar char="•"/>
            </a:pPr>
            <a:r>
              <a:rPr lang="ru-RU" sz="3600" b="0" strike="noStrike" spc="-1" dirty="0">
                <a:solidFill>
                  <a:srgbClr val="3F4447"/>
                </a:solidFill>
                <a:latin typeface="Arial"/>
                <a:ea typeface="Arial"/>
              </a:rPr>
              <a:t>The </a:t>
            </a:r>
            <a:r>
              <a:rPr lang="ru-RU" sz="3600" spc="-1" dirty="0" err="1">
                <a:solidFill>
                  <a:srgbClr val="3F4447"/>
                </a:solidFill>
                <a:latin typeface="Arial"/>
              </a:rPr>
              <a:t>liposomal</a:t>
            </a:r>
            <a:r>
              <a:rPr lang="ru-RU" sz="3600" spc="-1" dirty="0">
                <a:solidFill>
                  <a:srgbClr val="3F4447"/>
                </a:solidFill>
                <a:latin typeface="Arial"/>
              </a:rPr>
              <a:t> </a:t>
            </a:r>
            <a:r>
              <a:rPr lang="ru-RU" sz="3600" spc="-1" dirty="0" err="1">
                <a:solidFill>
                  <a:srgbClr val="3F4447"/>
                </a:solidFill>
                <a:latin typeface="Arial"/>
              </a:rPr>
              <a:t>products</a:t>
            </a:r>
            <a:r>
              <a:rPr lang="ru-RU" sz="3600" spc="-1" dirty="0">
                <a:solidFill>
                  <a:srgbClr val="3F4447"/>
                </a:solidFill>
                <a:latin typeface="Arial"/>
              </a:rPr>
              <a:t> </a:t>
            </a:r>
            <a:r>
              <a:rPr lang="ru-RU" sz="3600" spc="-1" dirty="0" err="1">
                <a:solidFill>
                  <a:srgbClr val="3F4447"/>
                </a:solidFill>
                <a:latin typeface="Arial"/>
              </a:rPr>
              <a:t>have</a:t>
            </a:r>
            <a:r>
              <a:rPr lang="ru-RU" sz="3600" spc="-1" dirty="0">
                <a:solidFill>
                  <a:srgbClr val="3F4447"/>
                </a:solidFill>
                <a:latin typeface="Arial"/>
              </a:rPr>
              <a:t> </a:t>
            </a:r>
            <a:r>
              <a:rPr lang="ru-RU" sz="3600" spc="-1" dirty="0" err="1">
                <a:solidFill>
                  <a:srgbClr val="3F4447"/>
                </a:solidFill>
                <a:latin typeface="Arial"/>
              </a:rPr>
              <a:t>high</a:t>
            </a:r>
            <a:r>
              <a:rPr lang="ru-RU" sz="3600" spc="-1" dirty="0">
                <a:solidFill>
                  <a:srgbClr val="3F4447"/>
                </a:solidFill>
                <a:latin typeface="Arial"/>
              </a:rPr>
              <a:t> </a:t>
            </a:r>
            <a:r>
              <a:rPr lang="ru-RU" sz="3600" spc="-1" dirty="0" err="1">
                <a:solidFill>
                  <a:srgbClr val="3F4447"/>
                </a:solidFill>
                <a:latin typeface="Arial"/>
              </a:rPr>
              <a:t>concentrations</a:t>
            </a:r>
            <a:r>
              <a:rPr lang="ru-RU" sz="3600" spc="-1" dirty="0">
                <a:solidFill>
                  <a:srgbClr val="3F4447"/>
                </a:solidFill>
                <a:latin typeface="Arial"/>
              </a:rPr>
              <a:t> </a:t>
            </a:r>
            <a:r>
              <a:rPr lang="ru-RU" sz="3600" spc="-1" dirty="0" err="1">
                <a:solidFill>
                  <a:srgbClr val="3F4447"/>
                </a:solidFill>
                <a:latin typeface="Arial"/>
              </a:rPr>
              <a:t>of</a:t>
            </a:r>
            <a:r>
              <a:rPr lang="ru-RU" sz="3600" spc="-1" dirty="0">
                <a:solidFill>
                  <a:srgbClr val="3F4447"/>
                </a:solidFill>
                <a:latin typeface="Arial"/>
              </a:rPr>
              <a:t> </a:t>
            </a:r>
            <a:r>
              <a:rPr lang="ru-RU" sz="3600" spc="-1" dirty="0" err="1">
                <a:solidFill>
                  <a:srgbClr val="3F4447"/>
                </a:solidFill>
                <a:latin typeface="Arial"/>
              </a:rPr>
              <a:t>the</a:t>
            </a:r>
            <a:r>
              <a:rPr lang="ru-RU" sz="3600" spc="-1" dirty="0">
                <a:solidFill>
                  <a:srgbClr val="3F4447"/>
                </a:solidFill>
                <a:latin typeface="Arial"/>
              </a:rPr>
              <a:t> </a:t>
            </a:r>
            <a:r>
              <a:rPr lang="ru-RU" sz="3600" spc="-1" dirty="0" err="1">
                <a:solidFill>
                  <a:srgbClr val="3F4447"/>
                </a:solidFill>
                <a:latin typeface="Arial"/>
              </a:rPr>
              <a:t>key</a:t>
            </a:r>
            <a:r>
              <a:rPr lang="ru-RU" sz="3600" spc="-1" dirty="0">
                <a:solidFill>
                  <a:srgbClr val="3F4447"/>
                </a:solidFill>
                <a:latin typeface="Arial"/>
              </a:rPr>
              <a:t> </a:t>
            </a:r>
            <a:r>
              <a:rPr lang="ru-RU" sz="3600" spc="-1" dirty="0" err="1">
                <a:solidFill>
                  <a:srgbClr val="3F4447"/>
                </a:solidFill>
                <a:latin typeface="Arial"/>
              </a:rPr>
              <a:t>ingredients</a:t>
            </a:r>
            <a:endParaRPr lang="ru-RU" sz="3600" spc="-1" dirty="0">
              <a:solidFill>
                <a:srgbClr val="3F4447"/>
              </a:solidFill>
              <a:latin typeface="Arial"/>
            </a:endParaRPr>
          </a:p>
          <a:p>
            <a:pPr>
              <a:lnSpc>
                <a:spcPct val="100000"/>
              </a:lnSpc>
            </a:pPr>
            <a:endParaRPr lang="ru-RU" sz="3600" spc="-1" dirty="0">
              <a:solidFill>
                <a:srgbClr val="3F4447"/>
              </a:solidFill>
              <a:latin typeface="Arial"/>
            </a:endParaRPr>
          </a:p>
          <a:p>
            <a:pPr marL="571680" indent="-571320">
              <a:lnSpc>
                <a:spcPct val="100000"/>
              </a:lnSpc>
              <a:buClr>
                <a:srgbClr val="874D94"/>
              </a:buClr>
              <a:buFont typeface="Arial"/>
              <a:buChar char="•"/>
            </a:pPr>
            <a:r>
              <a:rPr lang="ru-RU" sz="3600" spc="-1" dirty="0">
                <a:solidFill>
                  <a:srgbClr val="3F4447"/>
                </a:solidFill>
                <a:latin typeface="Arial"/>
              </a:rPr>
              <a:t>The </a:t>
            </a:r>
            <a:r>
              <a:rPr lang="ru-RU" sz="3600" spc="-1" dirty="0" err="1">
                <a:solidFill>
                  <a:srgbClr val="3F4447"/>
                </a:solidFill>
                <a:latin typeface="Arial"/>
              </a:rPr>
              <a:t>liposomal</a:t>
            </a:r>
            <a:r>
              <a:rPr lang="ru-RU" sz="3600" spc="-1" dirty="0">
                <a:solidFill>
                  <a:srgbClr val="3F4447"/>
                </a:solidFill>
                <a:latin typeface="Arial"/>
              </a:rPr>
              <a:t> </a:t>
            </a:r>
            <a:r>
              <a:rPr lang="ru-RU" sz="3600" spc="-1" dirty="0" err="1">
                <a:solidFill>
                  <a:srgbClr val="3F4447"/>
                </a:solidFill>
                <a:latin typeface="Arial"/>
              </a:rPr>
              <a:t>membrane</a:t>
            </a:r>
            <a:r>
              <a:rPr lang="ru-RU" sz="3600" spc="-1" dirty="0">
                <a:solidFill>
                  <a:srgbClr val="3F4447"/>
                </a:solidFill>
                <a:latin typeface="Arial"/>
              </a:rPr>
              <a:t> </a:t>
            </a:r>
            <a:r>
              <a:rPr lang="ru-RU" sz="3600" spc="-1" dirty="0" err="1">
                <a:solidFill>
                  <a:srgbClr val="3F4447"/>
                </a:solidFill>
                <a:latin typeface="Arial"/>
              </a:rPr>
              <a:t>protects</a:t>
            </a:r>
            <a:r>
              <a:rPr lang="ru-RU" sz="3600" spc="-1" dirty="0">
                <a:solidFill>
                  <a:srgbClr val="3F4447"/>
                </a:solidFill>
                <a:latin typeface="Arial"/>
              </a:rPr>
              <a:t> </a:t>
            </a:r>
            <a:r>
              <a:rPr lang="ru-RU" sz="3600" spc="-1" dirty="0" err="1">
                <a:solidFill>
                  <a:srgbClr val="3F4447"/>
                </a:solidFill>
                <a:latin typeface="Arial"/>
              </a:rPr>
              <a:t>the</a:t>
            </a:r>
            <a:r>
              <a:rPr lang="ru-RU" sz="3600" spc="-1" dirty="0">
                <a:solidFill>
                  <a:srgbClr val="3F4447"/>
                </a:solidFill>
                <a:latin typeface="Arial"/>
              </a:rPr>
              <a:t> </a:t>
            </a:r>
            <a:r>
              <a:rPr lang="ru-RU" sz="3600" spc="-1" dirty="0" err="1">
                <a:solidFill>
                  <a:srgbClr val="3F4447"/>
                </a:solidFill>
                <a:latin typeface="Arial"/>
              </a:rPr>
              <a:t>ingredients</a:t>
            </a:r>
            <a:r>
              <a:rPr lang="ru-RU" sz="3600" spc="-1" dirty="0">
                <a:solidFill>
                  <a:srgbClr val="3F4447"/>
                </a:solidFill>
                <a:latin typeface="Arial"/>
              </a:rPr>
              <a:t> </a:t>
            </a:r>
            <a:r>
              <a:rPr lang="ru-RU" sz="3600" spc="-1" dirty="0" err="1">
                <a:solidFill>
                  <a:srgbClr val="3F4447"/>
                </a:solidFill>
                <a:latin typeface="Arial"/>
              </a:rPr>
              <a:t>and</a:t>
            </a:r>
            <a:r>
              <a:rPr lang="ru-RU" sz="3600" spc="-1" dirty="0">
                <a:solidFill>
                  <a:srgbClr val="3F4447"/>
                </a:solidFill>
                <a:latin typeface="Arial"/>
              </a:rPr>
              <a:t> </a:t>
            </a:r>
            <a:r>
              <a:rPr lang="ru-RU" sz="3600" spc="-1" dirty="0" err="1">
                <a:solidFill>
                  <a:srgbClr val="3F4447"/>
                </a:solidFill>
                <a:latin typeface="Arial"/>
              </a:rPr>
              <a:t>prevents</a:t>
            </a:r>
            <a:r>
              <a:rPr lang="ru-RU" sz="3600" spc="-1" dirty="0">
                <a:solidFill>
                  <a:srgbClr val="3F4447"/>
                </a:solidFill>
                <a:latin typeface="Arial"/>
              </a:rPr>
              <a:t> </a:t>
            </a:r>
            <a:r>
              <a:rPr lang="ru-RU" sz="3600" spc="-1" dirty="0" err="1">
                <a:solidFill>
                  <a:srgbClr val="3F4447"/>
                </a:solidFill>
                <a:latin typeface="Arial"/>
              </a:rPr>
              <a:t>gastrointestinal</a:t>
            </a:r>
            <a:r>
              <a:rPr lang="ru-RU" sz="3600" spc="-1" dirty="0">
                <a:solidFill>
                  <a:srgbClr val="3F4447"/>
                </a:solidFill>
                <a:latin typeface="Arial"/>
              </a:rPr>
              <a:t> </a:t>
            </a:r>
            <a:r>
              <a:rPr lang="ru-RU" sz="3600" spc="-1" dirty="0" err="1">
                <a:solidFill>
                  <a:srgbClr val="3F4447"/>
                </a:solidFill>
                <a:latin typeface="Arial"/>
              </a:rPr>
              <a:t>irritation</a:t>
            </a:r>
            <a:r>
              <a:rPr lang="ru-RU" sz="3600" spc="-1" dirty="0">
                <a:solidFill>
                  <a:srgbClr val="3F4447"/>
                </a:solidFill>
                <a:latin typeface="Arial"/>
              </a:rPr>
              <a:t>.</a:t>
            </a:r>
            <a:endParaRPr lang="en-US" sz="3600" spc="-1" dirty="0">
              <a:solidFill>
                <a:srgbClr val="3F4447"/>
              </a:solidFill>
              <a:latin typeface="Arial"/>
            </a:endParaRPr>
          </a:p>
          <a:p>
            <a:pPr marL="571680" indent="-571320">
              <a:lnSpc>
                <a:spcPct val="100000"/>
              </a:lnSpc>
              <a:buClr>
                <a:srgbClr val="874D94"/>
              </a:buClr>
              <a:buFont typeface="Arial"/>
              <a:buChar char="•"/>
            </a:pPr>
            <a:endParaRPr lang="en-US" sz="3600" spc="-1" dirty="0">
              <a:solidFill>
                <a:srgbClr val="3F4447"/>
              </a:solidFill>
              <a:latin typeface="Arial"/>
            </a:endParaRPr>
          </a:p>
          <a:p>
            <a:pPr marL="571680" indent="-571320">
              <a:lnSpc>
                <a:spcPct val="100000"/>
              </a:lnSpc>
              <a:buClr>
                <a:srgbClr val="874D94"/>
              </a:buClr>
              <a:buFont typeface="Arial"/>
              <a:buChar char="•"/>
            </a:pPr>
            <a:r>
              <a:rPr lang="en-US" sz="3600" spc="-1" dirty="0">
                <a:solidFill>
                  <a:srgbClr val="3F4447"/>
                </a:solidFill>
                <a:latin typeface="Arial"/>
              </a:rPr>
              <a:t>The liposomal membrane is also an additional source of phospholipids that help protect the cell membrane</a:t>
            </a:r>
          </a:p>
          <a:p>
            <a:pPr marL="571680" indent="-571320">
              <a:lnSpc>
                <a:spcPct val="100000"/>
              </a:lnSpc>
              <a:buClr>
                <a:srgbClr val="874D94"/>
              </a:buClr>
              <a:buFont typeface="Arial"/>
              <a:buChar char="•"/>
            </a:pPr>
            <a:endParaRPr lang="en-US" sz="3600" spc="-1" dirty="0">
              <a:solidFill>
                <a:srgbClr val="3F4447"/>
              </a:solidFill>
              <a:latin typeface="Arial"/>
            </a:endParaRPr>
          </a:p>
          <a:p>
            <a:pPr marL="571680" indent="-571320">
              <a:lnSpc>
                <a:spcPct val="100000"/>
              </a:lnSpc>
              <a:buClr>
                <a:srgbClr val="874D94"/>
              </a:buClr>
              <a:buFont typeface="Arial"/>
              <a:buChar char="•"/>
            </a:pPr>
            <a:r>
              <a:rPr lang="en-US" sz="3600" spc="-1" dirty="0">
                <a:solidFill>
                  <a:srgbClr val="3F4447"/>
                </a:solidFill>
                <a:latin typeface="Arial"/>
              </a:rPr>
              <a:t>Liposome act as a delivery vehicle for substances to make their way into the body, while preventing premature breakdown in stomach acid</a:t>
            </a:r>
          </a:p>
        </p:txBody>
      </p:sp>
      <p:pic>
        <p:nvPicPr>
          <p:cNvPr id="311" name="Liposom for fit.png"/>
          <p:cNvPicPr/>
          <p:nvPr/>
        </p:nvPicPr>
        <p:blipFill>
          <a:blip r:embed="rId5"/>
          <a:stretch/>
        </p:blipFill>
        <p:spPr>
          <a:xfrm>
            <a:off x="12297240" y="-200520"/>
            <a:ext cx="12229560" cy="13169160"/>
          </a:xfrm>
          <a:prstGeom prst="rect">
            <a:avLst/>
          </a:prstGeom>
          <a:ln w="12600">
            <a:noFill/>
          </a:ln>
        </p:spPr>
      </p:pic>
    </p:spTree>
  </p:cSld>
  <p:clrMapOvr>
    <a:masterClrMapping/>
  </p:clrMapOvr>
  <p:extLst>
    <p:ext uri="{6950BFC3-D8DA-4A85-94F7-54DA5524770B}">
      <p188:commentRel xmlns:p188="http://schemas.microsoft.com/office/powerpoint/2018/8/main" r:id="rId2"/>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0" name="fon-01.png"/>
          <p:cNvPicPr/>
          <p:nvPr/>
        </p:nvPicPr>
        <p:blipFill>
          <a:blip r:embed="rId4"/>
          <a:stretch/>
        </p:blipFill>
        <p:spPr>
          <a:xfrm>
            <a:off x="11880" y="57240"/>
            <a:ext cx="24383160" cy="13715280"/>
          </a:xfrm>
          <a:prstGeom prst="rect">
            <a:avLst/>
          </a:prstGeom>
          <a:ln w="12600">
            <a:noFill/>
          </a:ln>
        </p:spPr>
      </p:pic>
      <p:sp>
        <p:nvSpPr>
          <p:cNvPr id="301" name="CustomShape 1"/>
          <p:cNvSpPr/>
          <p:nvPr/>
        </p:nvSpPr>
        <p:spPr>
          <a:xfrm>
            <a:off x="14526000" y="1440"/>
            <a:ext cx="9869040" cy="13712760"/>
          </a:xfrm>
          <a:prstGeom prst="rect">
            <a:avLst/>
          </a:prstGeom>
          <a:solidFill>
            <a:srgbClr val="B781B7"/>
          </a:solidFill>
          <a:ln w="12600">
            <a:noFill/>
          </a:ln>
        </p:spPr>
        <p:style>
          <a:lnRef idx="0">
            <a:scrgbClr r="0" g="0" b="0"/>
          </a:lnRef>
          <a:fillRef idx="0">
            <a:scrgbClr r="0" g="0" b="0"/>
          </a:fillRef>
          <a:effectRef idx="0">
            <a:scrgbClr r="0" g="0" b="0"/>
          </a:effectRef>
          <a:fontRef idx="minor"/>
        </p:style>
      </p:sp>
      <p:pic>
        <p:nvPicPr>
          <p:cNvPr id="302" name="pasted-image.pdf"/>
          <p:cNvPicPr/>
          <p:nvPr/>
        </p:nvPicPr>
        <p:blipFill>
          <a:blip r:embed="rId5"/>
          <a:stretch/>
        </p:blipFill>
        <p:spPr>
          <a:xfrm>
            <a:off x="12618000" y="-143280"/>
            <a:ext cx="14860440" cy="14860440"/>
          </a:xfrm>
          <a:prstGeom prst="rect">
            <a:avLst/>
          </a:prstGeom>
          <a:ln w="12600">
            <a:noFill/>
          </a:ln>
        </p:spPr>
      </p:pic>
      <p:sp>
        <p:nvSpPr>
          <p:cNvPr id="303" name="CustomShape 2"/>
          <p:cNvSpPr/>
          <p:nvPr/>
        </p:nvSpPr>
        <p:spPr>
          <a:xfrm>
            <a:off x="1102320" y="1166760"/>
            <a:ext cx="21503880" cy="2366280"/>
          </a:xfrm>
          <a:prstGeom prst="rect">
            <a:avLst/>
          </a:prstGeom>
          <a:noFill/>
          <a:ln w="12600">
            <a:noFill/>
          </a:ln>
        </p:spPr>
        <p:style>
          <a:lnRef idx="0">
            <a:scrgbClr r="0" g="0" b="0"/>
          </a:lnRef>
          <a:fillRef idx="0">
            <a:scrgbClr r="0" g="0" b="0"/>
          </a:fillRef>
          <a:effectRef idx="0">
            <a:scrgbClr r="0" g="0" b="0"/>
          </a:effectRef>
          <a:fontRef idx="minor"/>
        </p:style>
        <p:txBody>
          <a:bodyPr lIns="85680" tIns="85680" rIns="85680" bIns="85680">
            <a:spAutoFit/>
          </a:bodyPr>
          <a:lstStyle/>
          <a:p>
            <a:pPr>
              <a:lnSpc>
                <a:spcPct val="100000"/>
              </a:lnSpc>
            </a:pPr>
            <a:r>
              <a:rPr lang="ru-RU" sz="7200" b="1" strike="noStrike" cap="all" spc="-1" dirty="0" err="1">
                <a:solidFill>
                  <a:srgbClr val="535353"/>
                </a:solidFill>
                <a:latin typeface="Arial"/>
                <a:ea typeface="DejaVu Sans"/>
              </a:rPr>
              <a:t>D</a:t>
            </a:r>
            <a:r>
              <a:rPr lang="en-US" sz="7200" b="1" strike="noStrike" cap="all" spc="-1" dirty="0">
                <a:solidFill>
                  <a:srgbClr val="535353"/>
                </a:solidFill>
                <a:latin typeface="Arial"/>
                <a:ea typeface="DejaVu Sans"/>
              </a:rPr>
              <a:t>-</a:t>
            </a:r>
            <a:r>
              <a:rPr lang="en-US" sz="7200" b="1" strike="noStrike" cap="all" spc="-1" dirty="0" err="1">
                <a:solidFill>
                  <a:srgbClr val="535353"/>
                </a:solidFill>
                <a:latin typeface="Arial"/>
                <a:ea typeface="DejaVu Sans"/>
              </a:rPr>
              <a:t>SpRay</a:t>
            </a:r>
            <a:r>
              <a:rPr lang="en-US" sz="7200" b="1" strike="noStrike" cap="all" spc="-1" dirty="0">
                <a:solidFill>
                  <a:srgbClr val="535353"/>
                </a:solidFill>
                <a:latin typeface="Arial"/>
                <a:ea typeface="DejaVu Sans"/>
              </a:rPr>
              <a:t> 2000</a:t>
            </a:r>
            <a:endParaRPr lang="ru-RU" sz="7200" b="0" strike="noStrike" spc="-1" dirty="0">
              <a:latin typeface="Arial"/>
            </a:endParaRPr>
          </a:p>
          <a:p>
            <a:pPr>
              <a:lnSpc>
                <a:spcPct val="100000"/>
              </a:lnSpc>
            </a:pPr>
            <a:r>
              <a:rPr lang="ru-RU" sz="7200" b="1" strike="noStrike" cap="all" spc="-1" dirty="0" err="1">
                <a:solidFill>
                  <a:srgbClr val="535353"/>
                </a:solidFill>
                <a:latin typeface="Arial"/>
                <a:ea typeface="DejaVu Sans"/>
              </a:rPr>
              <a:t>Features</a:t>
            </a:r>
            <a:endParaRPr lang="ru-RU" sz="7200" b="0" strike="noStrike" spc="-1" dirty="0">
              <a:latin typeface="Arial"/>
            </a:endParaRPr>
          </a:p>
        </p:txBody>
      </p:sp>
      <p:sp>
        <p:nvSpPr>
          <p:cNvPr id="304" name="CustomShape 3"/>
          <p:cNvSpPr/>
          <p:nvPr/>
        </p:nvSpPr>
        <p:spPr>
          <a:xfrm>
            <a:off x="1102320" y="4437000"/>
            <a:ext cx="11515320" cy="5159014"/>
          </a:xfrm>
          <a:prstGeom prst="rect">
            <a:avLst/>
          </a:prstGeom>
          <a:noFill/>
          <a:ln w="12600">
            <a:noFill/>
          </a:ln>
        </p:spPr>
        <p:style>
          <a:lnRef idx="0">
            <a:scrgbClr r="0" g="0" b="0"/>
          </a:lnRef>
          <a:fillRef idx="0">
            <a:scrgbClr r="0" g="0" b="0"/>
          </a:fillRef>
          <a:effectRef idx="0">
            <a:scrgbClr r="0" g="0" b="0"/>
          </a:effectRef>
          <a:fontRef idx="minor"/>
        </p:style>
        <p:txBody>
          <a:bodyPr lIns="85680" tIns="85680" rIns="85680" bIns="85680">
            <a:spAutoFit/>
          </a:bodyPr>
          <a:lstStyle/>
          <a:p>
            <a:pPr marL="571680" indent="-571320">
              <a:lnSpc>
                <a:spcPct val="100000"/>
              </a:lnSpc>
              <a:buClr>
                <a:srgbClr val="874D94"/>
              </a:buClr>
              <a:buFont typeface="Arial"/>
              <a:buChar char="•"/>
            </a:pPr>
            <a:r>
              <a:rPr lang="en-US" sz="3600" spc="-1" dirty="0">
                <a:solidFill>
                  <a:srgbClr val="3F4447"/>
                </a:solidFill>
                <a:latin typeface="Arial" panose="020B0604020202020204" pitchFamily="34" charset="0"/>
                <a:cs typeface="Arial" panose="020B0604020202020204" pitchFamily="34" charset="0"/>
              </a:rPr>
              <a:t>Provides support to our adaptive immune system, including T- and B-cells</a:t>
            </a:r>
          </a:p>
          <a:p>
            <a:pPr marL="360">
              <a:lnSpc>
                <a:spcPct val="100000"/>
              </a:lnSpc>
              <a:buClr>
                <a:srgbClr val="874D94"/>
              </a:buClr>
            </a:pPr>
            <a:endParaRPr lang="ru-RU" sz="3600" spc="-1" dirty="0">
              <a:solidFill>
                <a:srgbClr val="3F4447"/>
              </a:solidFill>
              <a:latin typeface="Arial" panose="020B0604020202020204" pitchFamily="34" charset="0"/>
              <a:cs typeface="Arial" panose="020B0604020202020204" pitchFamily="34" charset="0"/>
            </a:endParaRPr>
          </a:p>
          <a:p>
            <a:pPr marL="571680" indent="-571320">
              <a:lnSpc>
                <a:spcPct val="100000"/>
              </a:lnSpc>
              <a:buClr>
                <a:srgbClr val="874D94"/>
              </a:buClr>
              <a:buFont typeface="Arial"/>
              <a:buChar char="•"/>
            </a:pPr>
            <a:r>
              <a:rPr lang="ru-RU" sz="3600" spc="-1" dirty="0" err="1">
                <a:solidFill>
                  <a:srgbClr val="3F4447"/>
                </a:solidFill>
                <a:latin typeface="Arial" panose="020B0604020202020204" pitchFamily="34" charset="0"/>
                <a:cs typeface="Arial" panose="020B0604020202020204" pitchFamily="34" charset="0"/>
              </a:rPr>
              <a:t>Supports</a:t>
            </a:r>
            <a:r>
              <a:rPr lang="ru-RU" sz="3600" spc="-1" dirty="0">
                <a:solidFill>
                  <a:srgbClr val="3F4447"/>
                </a:solidFill>
                <a:latin typeface="Arial" panose="020B0604020202020204" pitchFamily="34" charset="0"/>
                <a:cs typeface="Arial" panose="020B0604020202020204" pitchFamily="34" charset="0"/>
              </a:rPr>
              <a:t> </a:t>
            </a:r>
            <a:r>
              <a:rPr lang="ru-RU" sz="3600" spc="-1" dirty="0" err="1">
                <a:solidFill>
                  <a:srgbClr val="3F4447"/>
                </a:solidFill>
                <a:latin typeface="Arial" panose="020B0604020202020204" pitchFamily="34" charset="0"/>
                <a:cs typeface="Arial" panose="020B0604020202020204" pitchFamily="34" charset="0"/>
              </a:rPr>
              <a:t>antibacterial</a:t>
            </a:r>
            <a:r>
              <a:rPr lang="ru-RU" sz="3600" spc="-1" dirty="0">
                <a:solidFill>
                  <a:srgbClr val="3F4447"/>
                </a:solidFill>
                <a:latin typeface="Arial" panose="020B0604020202020204" pitchFamily="34" charset="0"/>
                <a:cs typeface="Arial" panose="020B0604020202020204" pitchFamily="34" charset="0"/>
              </a:rPr>
              <a:t> </a:t>
            </a:r>
            <a:r>
              <a:rPr lang="ru-RU" sz="3600" spc="-1" dirty="0" err="1">
                <a:solidFill>
                  <a:srgbClr val="3F4447"/>
                </a:solidFill>
                <a:latin typeface="Arial" panose="020B0604020202020204" pitchFamily="34" charset="0"/>
                <a:cs typeface="Arial" panose="020B0604020202020204" pitchFamily="34" charset="0"/>
              </a:rPr>
              <a:t>and</a:t>
            </a:r>
            <a:r>
              <a:rPr lang="ru-RU" sz="3600" spc="-1" dirty="0">
                <a:solidFill>
                  <a:srgbClr val="3F4447"/>
                </a:solidFill>
                <a:latin typeface="Arial" panose="020B0604020202020204" pitchFamily="34" charset="0"/>
                <a:cs typeface="Arial" panose="020B0604020202020204" pitchFamily="34" charset="0"/>
              </a:rPr>
              <a:t> </a:t>
            </a:r>
            <a:r>
              <a:rPr lang="ru-RU" sz="3600" spc="-1" dirty="0" err="1">
                <a:solidFill>
                  <a:srgbClr val="3F4447"/>
                </a:solidFill>
                <a:latin typeface="Arial" panose="020B0604020202020204" pitchFamily="34" charset="0"/>
                <a:cs typeface="Arial" panose="020B0604020202020204" pitchFamily="34" charset="0"/>
              </a:rPr>
              <a:t>antiviral</a:t>
            </a:r>
            <a:r>
              <a:rPr lang="ru-RU" sz="3600" spc="-1" dirty="0">
                <a:solidFill>
                  <a:srgbClr val="3F4447"/>
                </a:solidFill>
                <a:latin typeface="Arial" panose="020B0604020202020204" pitchFamily="34" charset="0"/>
                <a:cs typeface="Arial" panose="020B0604020202020204" pitchFamily="34" charset="0"/>
              </a:rPr>
              <a:t> </a:t>
            </a:r>
            <a:r>
              <a:rPr lang="ru-RU" sz="3600" spc="-1" dirty="0" err="1">
                <a:solidFill>
                  <a:srgbClr val="3F4447"/>
                </a:solidFill>
                <a:latin typeface="Arial" panose="020B0604020202020204" pitchFamily="34" charset="0"/>
                <a:cs typeface="Arial" panose="020B0604020202020204" pitchFamily="34" charset="0"/>
              </a:rPr>
              <a:t>defenses</a:t>
            </a:r>
            <a:endParaRPr lang="en-US" sz="3600" spc="-1" dirty="0">
              <a:solidFill>
                <a:srgbClr val="3F4447"/>
              </a:solidFill>
              <a:latin typeface="Arial" panose="020B0604020202020204" pitchFamily="34" charset="0"/>
              <a:cs typeface="Arial" panose="020B0604020202020204" pitchFamily="34" charset="0"/>
            </a:endParaRPr>
          </a:p>
          <a:p>
            <a:pPr marL="360">
              <a:lnSpc>
                <a:spcPct val="100000"/>
              </a:lnSpc>
              <a:buClr>
                <a:srgbClr val="874D94"/>
              </a:buClr>
            </a:pPr>
            <a:endParaRPr lang="en-US" sz="3600" spc="-1" dirty="0">
              <a:solidFill>
                <a:srgbClr val="3F4447"/>
              </a:solidFill>
              <a:latin typeface="Arial" panose="020B0604020202020204" pitchFamily="34" charset="0"/>
              <a:cs typeface="Arial" panose="020B0604020202020204" pitchFamily="34" charset="0"/>
            </a:endParaRPr>
          </a:p>
          <a:p>
            <a:pPr marL="571680" indent="-571320">
              <a:buClr>
                <a:srgbClr val="874D94"/>
              </a:buClr>
              <a:buFont typeface="Arial"/>
              <a:buChar char="•"/>
            </a:pPr>
            <a:r>
              <a:rPr lang="en-US" sz="3600" spc="-1" dirty="0">
                <a:solidFill>
                  <a:srgbClr val="3F4447"/>
                </a:solidFill>
                <a:latin typeface="Arial" panose="020B0604020202020204" pitchFamily="34" charset="0"/>
                <a:cs typeface="Arial" panose="020B0604020202020204" pitchFamily="34" charset="0"/>
              </a:rPr>
              <a:t>Helps prevent Vitamin D deficiency. This deficiency may increase the risk of developing autoimmune diseases. </a:t>
            </a:r>
          </a:p>
          <a:p>
            <a:pPr marL="571680" indent="-571320">
              <a:lnSpc>
                <a:spcPct val="100000"/>
              </a:lnSpc>
              <a:buClr>
                <a:srgbClr val="874D94"/>
              </a:buClr>
              <a:buFont typeface="Arial"/>
              <a:buChar char="•"/>
            </a:pPr>
            <a:endParaRPr lang="ru-RU" sz="3600" strike="noStrike" spc="-1" dirty="0">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316919CA-0327-996E-8192-2EDCC83F02EB}"/>
              </a:ext>
            </a:extLst>
          </p:cNvPr>
          <p:cNvPicPr>
            <a:picLocks noChangeAspect="1"/>
          </p:cNvPicPr>
          <p:nvPr/>
        </p:nvPicPr>
        <p:blipFill>
          <a:blip r:embed="rId6"/>
          <a:stretch>
            <a:fillRect/>
          </a:stretch>
        </p:blipFill>
        <p:spPr>
          <a:xfrm>
            <a:off x="16807507" y="2701577"/>
            <a:ext cx="4488937" cy="8312846"/>
          </a:xfrm>
          <a:prstGeom prst="rect">
            <a:avLst/>
          </a:prstGeom>
        </p:spPr>
      </p:pic>
    </p:spTree>
  </p:cSld>
  <p:clrMapOvr>
    <a:masterClrMapping/>
  </p:clrMapOvr>
  <p:extLst>
    <p:ext uri="{6950BFC3-D8DA-4A85-94F7-54DA5524770B}">
      <p188:commentRel xmlns:p188="http://schemas.microsoft.com/office/powerpoint/2018/8/main" r:id="rId3"/>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2" name="fon-01.png"/>
          <p:cNvPicPr/>
          <p:nvPr/>
        </p:nvPicPr>
        <p:blipFill>
          <a:blip r:embed="rId4"/>
          <a:stretch/>
        </p:blipFill>
        <p:spPr>
          <a:xfrm>
            <a:off x="0" y="0"/>
            <a:ext cx="24383160" cy="13715280"/>
          </a:xfrm>
          <a:prstGeom prst="rect">
            <a:avLst/>
          </a:prstGeom>
          <a:ln w="12600">
            <a:noFill/>
          </a:ln>
        </p:spPr>
      </p:pic>
      <p:sp>
        <p:nvSpPr>
          <p:cNvPr id="313" name="CustomShape 1"/>
          <p:cNvSpPr/>
          <p:nvPr/>
        </p:nvSpPr>
        <p:spPr>
          <a:xfrm>
            <a:off x="14526000" y="1440"/>
            <a:ext cx="9869040" cy="13712760"/>
          </a:xfrm>
          <a:prstGeom prst="rect">
            <a:avLst/>
          </a:prstGeom>
          <a:solidFill>
            <a:srgbClr val="B781B7"/>
          </a:solidFill>
          <a:ln w="12600">
            <a:noFill/>
          </a:ln>
        </p:spPr>
        <p:style>
          <a:lnRef idx="0">
            <a:scrgbClr r="0" g="0" b="0"/>
          </a:lnRef>
          <a:fillRef idx="0">
            <a:scrgbClr r="0" g="0" b="0"/>
          </a:fillRef>
          <a:effectRef idx="0">
            <a:scrgbClr r="0" g="0" b="0"/>
          </a:effectRef>
          <a:fontRef idx="minor"/>
        </p:style>
      </p:sp>
      <p:pic>
        <p:nvPicPr>
          <p:cNvPr id="314" name="pasted-image.pdf"/>
          <p:cNvPicPr/>
          <p:nvPr/>
        </p:nvPicPr>
        <p:blipFill>
          <a:blip r:embed="rId5"/>
          <a:stretch/>
        </p:blipFill>
        <p:spPr>
          <a:xfrm>
            <a:off x="12420720" y="398880"/>
            <a:ext cx="14860440" cy="14860440"/>
          </a:xfrm>
          <a:prstGeom prst="rect">
            <a:avLst/>
          </a:prstGeom>
          <a:ln w="12600">
            <a:noFill/>
          </a:ln>
        </p:spPr>
      </p:pic>
      <p:sp>
        <p:nvSpPr>
          <p:cNvPr id="315" name="CustomShape 2"/>
          <p:cNvSpPr/>
          <p:nvPr/>
        </p:nvSpPr>
        <p:spPr>
          <a:xfrm>
            <a:off x="1511640" y="1086120"/>
            <a:ext cx="12156480" cy="2366280"/>
          </a:xfrm>
          <a:prstGeom prst="rect">
            <a:avLst/>
          </a:prstGeom>
          <a:noFill/>
          <a:ln w="12600">
            <a:noFill/>
          </a:ln>
        </p:spPr>
        <p:style>
          <a:lnRef idx="0">
            <a:scrgbClr r="0" g="0" b="0"/>
          </a:lnRef>
          <a:fillRef idx="0">
            <a:scrgbClr r="0" g="0" b="0"/>
          </a:fillRef>
          <a:effectRef idx="0">
            <a:scrgbClr r="0" g="0" b="0"/>
          </a:effectRef>
          <a:fontRef idx="minor"/>
        </p:style>
        <p:txBody>
          <a:bodyPr lIns="85680" tIns="85680" rIns="85680" bIns="85680">
            <a:spAutoFit/>
          </a:bodyPr>
          <a:lstStyle/>
          <a:p>
            <a:pPr>
              <a:lnSpc>
                <a:spcPct val="100000"/>
              </a:lnSpc>
            </a:pPr>
            <a:r>
              <a:rPr lang="ru-RU" sz="7200" b="1" strike="noStrike" cap="all" spc="-1">
                <a:solidFill>
                  <a:srgbClr val="535353"/>
                </a:solidFill>
                <a:latin typeface="Arial"/>
                <a:ea typeface="DejaVu Sans"/>
              </a:rPr>
              <a:t>Pau D'arco with selenium </a:t>
            </a:r>
            <a:endParaRPr lang="ru-RU" sz="7200" b="0" strike="noStrike" spc="-1">
              <a:latin typeface="Arial"/>
            </a:endParaRPr>
          </a:p>
        </p:txBody>
      </p:sp>
      <p:sp>
        <p:nvSpPr>
          <p:cNvPr id="316" name="CustomShape 3"/>
          <p:cNvSpPr/>
          <p:nvPr/>
        </p:nvSpPr>
        <p:spPr>
          <a:xfrm>
            <a:off x="1511640" y="3475080"/>
            <a:ext cx="11765880" cy="8483001"/>
          </a:xfrm>
          <a:prstGeom prst="rect">
            <a:avLst/>
          </a:prstGeom>
          <a:noFill/>
          <a:ln w="12600">
            <a:noFill/>
          </a:ln>
        </p:spPr>
        <p:style>
          <a:lnRef idx="0">
            <a:scrgbClr r="0" g="0" b="0"/>
          </a:lnRef>
          <a:fillRef idx="0">
            <a:scrgbClr r="0" g="0" b="0"/>
          </a:fillRef>
          <a:effectRef idx="0">
            <a:scrgbClr r="0" g="0" b="0"/>
          </a:effectRef>
          <a:fontRef idx="minor"/>
        </p:style>
        <p:txBody>
          <a:bodyPr lIns="85680" tIns="85680" rIns="85680" bIns="85680">
            <a:spAutoFit/>
          </a:bodyPr>
          <a:lstStyle/>
          <a:p>
            <a:pPr>
              <a:lnSpc>
                <a:spcPct val="100000"/>
              </a:lnSpc>
            </a:pPr>
            <a:r>
              <a:rPr lang="ru-RU" sz="3600" b="0" strike="noStrike" spc="-1" dirty="0" err="1">
                <a:solidFill>
                  <a:srgbClr val="3F4447"/>
                </a:solidFill>
                <a:latin typeface="Arial"/>
                <a:ea typeface="Arial"/>
              </a:rPr>
              <a:t>Pau</a:t>
            </a:r>
            <a:r>
              <a:rPr lang="ru-RU" sz="3600" b="0" strike="noStrike" spc="-1" dirty="0">
                <a:solidFill>
                  <a:srgbClr val="3F4447"/>
                </a:solidFill>
                <a:latin typeface="Arial"/>
                <a:ea typeface="Arial"/>
              </a:rPr>
              <a:t> </a:t>
            </a:r>
            <a:r>
              <a:rPr lang="ru-RU" sz="3600" b="0" strike="noStrike" spc="-1" dirty="0" err="1">
                <a:solidFill>
                  <a:srgbClr val="3F4447"/>
                </a:solidFill>
                <a:latin typeface="Arial"/>
                <a:ea typeface="Arial"/>
              </a:rPr>
              <a:t>D'arco</a:t>
            </a:r>
            <a:r>
              <a:rPr lang="ru-RU" sz="3600" b="0" strike="noStrike" spc="-1" dirty="0">
                <a:solidFill>
                  <a:srgbClr val="3F4447"/>
                </a:solidFill>
                <a:latin typeface="Arial"/>
                <a:ea typeface="Arial"/>
              </a:rPr>
              <a:t> </a:t>
            </a:r>
            <a:r>
              <a:rPr lang="ru-RU" sz="3600" b="0" strike="noStrike" spc="-1" dirty="0" err="1">
                <a:solidFill>
                  <a:srgbClr val="3F4447"/>
                </a:solidFill>
                <a:latin typeface="Arial"/>
                <a:ea typeface="Arial"/>
              </a:rPr>
              <a:t>contains</a:t>
            </a:r>
            <a:r>
              <a:rPr lang="ru-RU" sz="3600" b="0" strike="noStrike" spc="-1" dirty="0">
                <a:solidFill>
                  <a:srgbClr val="3F4447"/>
                </a:solidFill>
                <a:latin typeface="Arial"/>
                <a:ea typeface="Arial"/>
              </a:rPr>
              <a:t> </a:t>
            </a:r>
            <a:r>
              <a:rPr lang="ru-RU" sz="3600" b="0" strike="noStrike" spc="-1" dirty="0" err="1">
                <a:solidFill>
                  <a:srgbClr val="3F4447"/>
                </a:solidFill>
                <a:latin typeface="Arial"/>
                <a:ea typeface="Arial"/>
              </a:rPr>
              <a:t>Pau</a:t>
            </a:r>
            <a:r>
              <a:rPr lang="ru-RU" sz="3600" b="0" strike="noStrike" spc="-1" dirty="0">
                <a:solidFill>
                  <a:srgbClr val="3F4447"/>
                </a:solidFill>
                <a:latin typeface="Arial"/>
                <a:ea typeface="Arial"/>
              </a:rPr>
              <a:t> </a:t>
            </a:r>
            <a:r>
              <a:rPr lang="ru-RU" sz="3600" b="0" strike="noStrike" spc="-1" dirty="0" err="1">
                <a:solidFill>
                  <a:srgbClr val="3F4447"/>
                </a:solidFill>
                <a:latin typeface="Arial"/>
                <a:ea typeface="Arial"/>
              </a:rPr>
              <a:t>D’arco</a:t>
            </a:r>
            <a:r>
              <a:rPr lang="ru-RU" sz="3600" b="0" strike="noStrike" spc="-1" dirty="0">
                <a:solidFill>
                  <a:srgbClr val="3F4447"/>
                </a:solidFill>
                <a:latin typeface="Arial"/>
                <a:ea typeface="Arial"/>
              </a:rPr>
              <a:t> </a:t>
            </a:r>
            <a:r>
              <a:rPr lang="ru-RU" sz="3600" b="0" strike="noStrike" spc="-1" dirty="0" err="1">
                <a:solidFill>
                  <a:srgbClr val="3F4447"/>
                </a:solidFill>
                <a:latin typeface="Arial"/>
                <a:ea typeface="Arial"/>
              </a:rPr>
              <a:t>tree</a:t>
            </a:r>
            <a:r>
              <a:rPr lang="ru-RU" sz="3600" b="0" strike="noStrike" spc="-1" dirty="0">
                <a:solidFill>
                  <a:srgbClr val="3F4447"/>
                </a:solidFill>
                <a:latin typeface="Arial"/>
                <a:ea typeface="Arial"/>
              </a:rPr>
              <a:t> </a:t>
            </a:r>
            <a:r>
              <a:rPr lang="ru-RU" sz="3600" b="0" strike="noStrike" spc="-1" dirty="0" err="1">
                <a:solidFill>
                  <a:srgbClr val="3F4447"/>
                </a:solidFill>
                <a:latin typeface="Arial"/>
                <a:ea typeface="Arial"/>
              </a:rPr>
              <a:t>bark</a:t>
            </a:r>
            <a:r>
              <a:rPr lang="ru-RU" sz="3600" b="0" strike="noStrike" spc="-1" dirty="0">
                <a:solidFill>
                  <a:srgbClr val="3F4447"/>
                </a:solidFill>
                <a:latin typeface="Arial"/>
                <a:ea typeface="Arial"/>
              </a:rPr>
              <a:t>, </a:t>
            </a:r>
            <a:endParaRPr lang="ru-RU" sz="3600" b="0" strike="noStrike" spc="-1" dirty="0">
              <a:latin typeface="Arial"/>
            </a:endParaRPr>
          </a:p>
          <a:p>
            <a:pPr>
              <a:lnSpc>
                <a:spcPct val="100000"/>
              </a:lnSpc>
            </a:pPr>
            <a:r>
              <a:rPr lang="ru-RU" sz="3600" b="0" strike="noStrike" spc="-1" dirty="0" err="1">
                <a:solidFill>
                  <a:srgbClr val="3F4447"/>
                </a:solidFill>
                <a:latin typeface="Arial"/>
                <a:ea typeface="Arial"/>
              </a:rPr>
              <a:t>Selenium</a:t>
            </a:r>
            <a:r>
              <a:rPr lang="ru-RU" sz="3600" b="0" strike="noStrike" spc="-1" dirty="0">
                <a:solidFill>
                  <a:srgbClr val="3F4447"/>
                </a:solidFill>
                <a:latin typeface="Arial"/>
                <a:ea typeface="Arial"/>
              </a:rPr>
              <a:t> </a:t>
            </a:r>
            <a:r>
              <a:rPr lang="ru-RU" sz="3600" b="0" strike="noStrike" spc="-1" dirty="0" err="1">
                <a:solidFill>
                  <a:srgbClr val="3F4447"/>
                </a:solidFill>
                <a:latin typeface="Arial"/>
                <a:ea typeface="Arial"/>
              </a:rPr>
              <a:t>and</a:t>
            </a:r>
            <a:r>
              <a:rPr lang="ru-RU" sz="3600" b="0" strike="noStrike" spc="-1" dirty="0">
                <a:solidFill>
                  <a:srgbClr val="3F4447"/>
                </a:solidFill>
                <a:latin typeface="Arial"/>
                <a:ea typeface="Arial"/>
              </a:rPr>
              <a:t> </a:t>
            </a:r>
            <a:r>
              <a:rPr lang="ru-RU" sz="3600" b="0" strike="noStrike" spc="-1" dirty="0" err="1">
                <a:solidFill>
                  <a:srgbClr val="3F4447"/>
                </a:solidFill>
                <a:latin typeface="Arial"/>
                <a:ea typeface="Arial"/>
              </a:rPr>
              <a:t>Vitamin</a:t>
            </a:r>
            <a:r>
              <a:rPr lang="ru-RU" sz="3600" b="0" strike="noStrike" spc="-1" dirty="0">
                <a:solidFill>
                  <a:srgbClr val="3F4447"/>
                </a:solidFill>
                <a:latin typeface="Arial"/>
                <a:ea typeface="Arial"/>
              </a:rPr>
              <a:t> C. </a:t>
            </a:r>
            <a:r>
              <a:rPr lang="ru-RU" sz="3600" b="0" strike="noStrike" spc="-1" dirty="0" err="1">
                <a:solidFill>
                  <a:srgbClr val="3F4447"/>
                </a:solidFill>
                <a:latin typeface="Arial"/>
                <a:ea typeface="Arial"/>
              </a:rPr>
              <a:t>These</a:t>
            </a:r>
            <a:r>
              <a:rPr lang="ru-RU" sz="3600" b="0" strike="noStrike" spc="-1" dirty="0">
                <a:solidFill>
                  <a:srgbClr val="3F4447"/>
                </a:solidFill>
                <a:latin typeface="Arial"/>
                <a:ea typeface="Arial"/>
              </a:rPr>
              <a:t> </a:t>
            </a:r>
            <a:r>
              <a:rPr lang="ru-RU" sz="3600" b="0" strike="noStrike" spc="-1" dirty="0" err="1">
                <a:solidFill>
                  <a:srgbClr val="3F4447"/>
                </a:solidFill>
                <a:latin typeface="Arial"/>
                <a:ea typeface="Arial"/>
              </a:rPr>
              <a:t>have</a:t>
            </a:r>
            <a:r>
              <a:rPr lang="ru-RU" sz="3600" b="0" strike="noStrike" spc="-1" dirty="0">
                <a:solidFill>
                  <a:srgbClr val="3F4447"/>
                </a:solidFill>
                <a:latin typeface="Arial"/>
                <a:ea typeface="Arial"/>
              </a:rPr>
              <a:t> </a:t>
            </a:r>
            <a:r>
              <a:rPr lang="ru-RU" sz="3600" b="0" strike="noStrike" spc="-1" dirty="0" err="1">
                <a:solidFill>
                  <a:srgbClr val="3F4447"/>
                </a:solidFill>
                <a:latin typeface="Arial"/>
                <a:ea typeface="Arial"/>
              </a:rPr>
              <a:t>an</a:t>
            </a:r>
            <a:r>
              <a:rPr lang="ru-RU" sz="3600" b="0" strike="noStrike" spc="-1" dirty="0">
                <a:solidFill>
                  <a:srgbClr val="3F4447"/>
                </a:solidFill>
                <a:latin typeface="Arial"/>
                <a:ea typeface="Arial"/>
              </a:rPr>
              <a:t> </a:t>
            </a:r>
            <a:r>
              <a:rPr lang="ru-RU" sz="3600" b="0" strike="noStrike" spc="-1" dirty="0" err="1">
                <a:solidFill>
                  <a:srgbClr val="3F4447"/>
                </a:solidFill>
                <a:latin typeface="Arial"/>
                <a:ea typeface="Arial"/>
              </a:rPr>
              <a:t>array</a:t>
            </a:r>
            <a:r>
              <a:rPr lang="ru-RU" sz="3600" b="0" strike="noStrike" spc="-1" dirty="0">
                <a:solidFill>
                  <a:srgbClr val="3F4447"/>
                </a:solidFill>
                <a:latin typeface="Arial"/>
                <a:ea typeface="Arial"/>
              </a:rPr>
              <a:t> </a:t>
            </a:r>
            <a:r>
              <a:rPr lang="ru-RU" sz="3600" b="0" strike="noStrike" spc="-1" dirty="0" err="1">
                <a:solidFill>
                  <a:srgbClr val="3F4447"/>
                </a:solidFill>
                <a:latin typeface="Arial"/>
                <a:ea typeface="Arial"/>
              </a:rPr>
              <a:t>of</a:t>
            </a:r>
            <a:r>
              <a:rPr lang="ru-RU" sz="3600" b="0" strike="noStrike" spc="-1" dirty="0">
                <a:solidFill>
                  <a:srgbClr val="3F4447"/>
                </a:solidFill>
                <a:latin typeface="Arial"/>
                <a:ea typeface="Arial"/>
              </a:rPr>
              <a:t> </a:t>
            </a:r>
            <a:r>
              <a:rPr lang="ru-RU" sz="3600" b="0" strike="noStrike" spc="-1" dirty="0" err="1">
                <a:solidFill>
                  <a:srgbClr val="3F4447"/>
                </a:solidFill>
                <a:latin typeface="Arial"/>
                <a:ea typeface="Arial"/>
              </a:rPr>
              <a:t>effects</a:t>
            </a:r>
            <a:r>
              <a:rPr lang="ru-RU" sz="3600" b="0" strike="noStrike" spc="-1" dirty="0">
                <a:solidFill>
                  <a:srgbClr val="3F4447"/>
                </a:solidFill>
                <a:latin typeface="Arial"/>
                <a:ea typeface="Arial"/>
              </a:rPr>
              <a:t>.  </a:t>
            </a:r>
            <a:endParaRPr lang="ru-RU" sz="3600" b="0" strike="noStrike" spc="-1" dirty="0">
              <a:latin typeface="Arial"/>
            </a:endParaRPr>
          </a:p>
          <a:p>
            <a:pPr>
              <a:lnSpc>
                <a:spcPct val="100000"/>
              </a:lnSpc>
            </a:pPr>
            <a:endParaRPr lang="ru-RU" sz="3600" b="0" strike="noStrike" spc="-1" dirty="0">
              <a:latin typeface="Arial"/>
            </a:endParaRPr>
          </a:p>
          <a:p>
            <a:pPr>
              <a:lnSpc>
                <a:spcPct val="100000"/>
              </a:lnSpc>
            </a:pPr>
            <a:r>
              <a:rPr lang="ru-RU" sz="3600" b="0" strike="noStrike" spc="-1" dirty="0" err="1">
                <a:solidFill>
                  <a:srgbClr val="3F4447"/>
                </a:solidFill>
                <a:latin typeface="Arial"/>
                <a:ea typeface="Arial"/>
              </a:rPr>
              <a:t>Pau</a:t>
            </a:r>
            <a:r>
              <a:rPr lang="ru-RU" sz="3600" b="0" strike="noStrike" spc="-1" dirty="0">
                <a:solidFill>
                  <a:srgbClr val="3F4447"/>
                </a:solidFill>
                <a:latin typeface="Arial"/>
                <a:ea typeface="Arial"/>
              </a:rPr>
              <a:t> </a:t>
            </a:r>
            <a:r>
              <a:rPr lang="ru-RU" sz="3600" b="0" strike="noStrike" spc="-1" dirty="0" err="1">
                <a:solidFill>
                  <a:srgbClr val="3F4447"/>
                </a:solidFill>
                <a:latin typeface="Arial"/>
                <a:ea typeface="Arial"/>
              </a:rPr>
              <a:t>D’arco</a:t>
            </a:r>
            <a:r>
              <a:rPr lang="ru-RU" sz="3600" b="0" strike="noStrike" spc="-1" dirty="0">
                <a:solidFill>
                  <a:srgbClr val="3F4447"/>
                </a:solidFill>
                <a:latin typeface="Arial"/>
                <a:ea typeface="Arial"/>
              </a:rPr>
              <a:t>:</a:t>
            </a:r>
            <a:endParaRPr lang="ru-RU" sz="3600" b="0" strike="noStrike" spc="-1" dirty="0">
              <a:latin typeface="Arial"/>
            </a:endParaRPr>
          </a:p>
          <a:p>
            <a:pPr>
              <a:lnSpc>
                <a:spcPct val="100000"/>
              </a:lnSpc>
            </a:pPr>
            <a:endParaRPr lang="ru-RU" sz="3600" spc="-1" dirty="0">
              <a:solidFill>
                <a:srgbClr val="3F4447"/>
              </a:solidFill>
              <a:latin typeface="Arial"/>
            </a:endParaRPr>
          </a:p>
          <a:p>
            <a:pPr marL="571680" indent="-571320">
              <a:lnSpc>
                <a:spcPct val="100000"/>
              </a:lnSpc>
              <a:buClr>
                <a:srgbClr val="874D94"/>
              </a:buClr>
              <a:buFont typeface="Arial"/>
              <a:buChar char="•"/>
            </a:pPr>
            <a:r>
              <a:rPr lang="ru-RU" sz="3600" spc="-1" dirty="0" err="1">
                <a:solidFill>
                  <a:srgbClr val="3F4447"/>
                </a:solidFill>
                <a:latin typeface="Arial"/>
              </a:rPr>
              <a:t>Helps</a:t>
            </a:r>
            <a:r>
              <a:rPr lang="ru-RU" sz="3600" spc="-1" dirty="0">
                <a:solidFill>
                  <a:srgbClr val="3F4447"/>
                </a:solidFill>
                <a:latin typeface="Arial"/>
              </a:rPr>
              <a:t> </a:t>
            </a:r>
            <a:r>
              <a:rPr lang="ru-RU" sz="3600" spc="-1" dirty="0" err="1">
                <a:solidFill>
                  <a:srgbClr val="3F4447"/>
                </a:solidFill>
                <a:latin typeface="Arial"/>
              </a:rPr>
              <a:t>fight</a:t>
            </a:r>
            <a:r>
              <a:rPr lang="ru-RU" sz="3600" spc="-1" dirty="0">
                <a:solidFill>
                  <a:srgbClr val="3F4447"/>
                </a:solidFill>
                <a:latin typeface="Arial"/>
              </a:rPr>
              <a:t> </a:t>
            </a:r>
            <a:r>
              <a:rPr lang="ru-RU" sz="3600" spc="-1" dirty="0" err="1">
                <a:solidFill>
                  <a:srgbClr val="3F4447"/>
                </a:solidFill>
                <a:latin typeface="Arial"/>
              </a:rPr>
              <a:t>bacteria</a:t>
            </a:r>
            <a:r>
              <a:rPr lang="en-US" sz="3600" spc="-1" dirty="0">
                <a:solidFill>
                  <a:srgbClr val="3F4447"/>
                </a:solidFill>
                <a:latin typeface="Arial"/>
              </a:rPr>
              <a:t> </a:t>
            </a:r>
            <a:r>
              <a:rPr lang="ru-RU" sz="3600" spc="-1" dirty="0" err="1">
                <a:solidFill>
                  <a:srgbClr val="3F4447"/>
                </a:solidFill>
                <a:latin typeface="Arial"/>
              </a:rPr>
              <a:t>and</a:t>
            </a:r>
            <a:r>
              <a:rPr lang="ru-RU" sz="3600" spc="-1" dirty="0">
                <a:solidFill>
                  <a:srgbClr val="3F4447"/>
                </a:solidFill>
                <a:latin typeface="Arial"/>
              </a:rPr>
              <a:t> </a:t>
            </a:r>
            <a:r>
              <a:rPr lang="ru-RU" sz="3600" spc="-1" dirty="0" err="1">
                <a:solidFill>
                  <a:srgbClr val="3F4447"/>
                </a:solidFill>
                <a:latin typeface="Arial"/>
              </a:rPr>
              <a:t>fungi</a:t>
            </a:r>
            <a:r>
              <a:rPr lang="ru-RU" sz="3600" spc="-1" dirty="0">
                <a:solidFill>
                  <a:srgbClr val="3F4447"/>
                </a:solidFill>
                <a:latin typeface="Arial"/>
              </a:rPr>
              <a:t>.</a:t>
            </a:r>
            <a:endParaRPr lang="en-US" sz="3600" spc="-1" dirty="0">
              <a:solidFill>
                <a:srgbClr val="3F4447"/>
              </a:solidFill>
              <a:latin typeface="Arial"/>
            </a:endParaRPr>
          </a:p>
          <a:p>
            <a:pPr marL="571680" indent="-571320">
              <a:lnSpc>
                <a:spcPct val="100000"/>
              </a:lnSpc>
              <a:buClr>
                <a:srgbClr val="874D94"/>
              </a:buClr>
              <a:buFont typeface="Arial"/>
              <a:buChar char="•"/>
            </a:pPr>
            <a:r>
              <a:rPr lang="en-US" sz="3600" spc="-1" dirty="0">
                <a:solidFill>
                  <a:srgbClr val="3F4447"/>
                </a:solidFill>
                <a:latin typeface="Arial"/>
              </a:rPr>
              <a:t>May help stimulate immune cell activity </a:t>
            </a:r>
          </a:p>
          <a:p>
            <a:pPr marL="571680" indent="-571320">
              <a:buClr>
                <a:srgbClr val="874D94"/>
              </a:buClr>
              <a:buFont typeface="Arial"/>
              <a:buChar char="•"/>
            </a:pPr>
            <a:r>
              <a:rPr lang="en-US" sz="3600" spc="-1" dirty="0">
                <a:solidFill>
                  <a:srgbClr val="3F4447"/>
                </a:solidFill>
                <a:latin typeface="Arial"/>
              </a:rPr>
              <a:t>Helps prevent oxidative stress</a:t>
            </a:r>
            <a:endParaRPr lang="ru-RU" sz="3600" spc="-1" dirty="0">
              <a:solidFill>
                <a:srgbClr val="3F4447"/>
              </a:solidFill>
              <a:latin typeface="Arial"/>
            </a:endParaRPr>
          </a:p>
          <a:p>
            <a:pPr>
              <a:lnSpc>
                <a:spcPct val="100000"/>
              </a:lnSpc>
            </a:pPr>
            <a:endParaRPr lang="ru-RU" sz="3600" b="0" strike="noStrike" spc="-1" dirty="0">
              <a:latin typeface="Arial"/>
            </a:endParaRPr>
          </a:p>
          <a:p>
            <a:pPr>
              <a:lnSpc>
                <a:spcPct val="100000"/>
              </a:lnSpc>
            </a:pPr>
            <a:r>
              <a:rPr lang="ru-RU" sz="3600" b="0" strike="noStrike" spc="-1" dirty="0" err="1">
                <a:solidFill>
                  <a:srgbClr val="3F4447"/>
                </a:solidFill>
                <a:latin typeface="Arial"/>
                <a:ea typeface="Arial"/>
              </a:rPr>
              <a:t>Selenium</a:t>
            </a:r>
            <a:r>
              <a:rPr lang="ru-RU" sz="3600" b="0" strike="noStrike" spc="-1" dirty="0">
                <a:solidFill>
                  <a:srgbClr val="3F4447"/>
                </a:solidFill>
                <a:latin typeface="Arial"/>
                <a:ea typeface="Arial"/>
              </a:rPr>
              <a:t>:</a:t>
            </a:r>
            <a:endParaRPr lang="ru-RU" sz="3600" b="0" strike="noStrike" spc="-1" dirty="0">
              <a:latin typeface="Arial"/>
            </a:endParaRPr>
          </a:p>
          <a:p>
            <a:pPr>
              <a:lnSpc>
                <a:spcPct val="100000"/>
              </a:lnSpc>
            </a:pPr>
            <a:endParaRPr lang="ru-RU" sz="3600" b="0" strike="noStrike" spc="-1" dirty="0">
              <a:latin typeface="Arial"/>
            </a:endParaRPr>
          </a:p>
          <a:p>
            <a:pPr marL="571680" indent="-571320">
              <a:lnSpc>
                <a:spcPct val="100000"/>
              </a:lnSpc>
              <a:buClr>
                <a:srgbClr val="874D94"/>
              </a:buClr>
              <a:buFont typeface="Arial"/>
              <a:buChar char="•"/>
            </a:pPr>
            <a:r>
              <a:rPr lang="ru-RU" sz="3600" b="0" strike="noStrike" spc="-1" dirty="0" err="1">
                <a:solidFill>
                  <a:srgbClr val="3F4447"/>
                </a:solidFill>
                <a:latin typeface="Arial"/>
                <a:ea typeface="Arial"/>
              </a:rPr>
              <a:t>Participates</a:t>
            </a:r>
            <a:r>
              <a:rPr lang="ru-RU" sz="3600" b="0" strike="noStrike" spc="-1" dirty="0">
                <a:solidFill>
                  <a:srgbClr val="3F4447"/>
                </a:solidFill>
                <a:latin typeface="Arial"/>
                <a:ea typeface="Arial"/>
              </a:rPr>
              <a:t> </a:t>
            </a:r>
            <a:r>
              <a:rPr lang="ru-RU" sz="3600" b="0" strike="noStrike" spc="-1" dirty="0" err="1">
                <a:solidFill>
                  <a:srgbClr val="3F4447"/>
                </a:solidFill>
                <a:latin typeface="Arial"/>
                <a:ea typeface="Arial"/>
              </a:rPr>
              <a:t>in</a:t>
            </a:r>
            <a:r>
              <a:rPr lang="ru-RU" sz="3600" b="0" strike="noStrike" spc="-1" dirty="0">
                <a:solidFill>
                  <a:srgbClr val="3F4447"/>
                </a:solidFill>
                <a:latin typeface="Arial"/>
                <a:ea typeface="Arial"/>
              </a:rPr>
              <a:t> </a:t>
            </a:r>
            <a:r>
              <a:rPr lang="ru-RU" sz="3600" b="0" strike="noStrike" spc="-1" dirty="0" err="1">
                <a:solidFill>
                  <a:srgbClr val="3F4447"/>
                </a:solidFill>
                <a:latin typeface="Arial"/>
                <a:ea typeface="Arial"/>
              </a:rPr>
              <a:t>the</a:t>
            </a:r>
            <a:r>
              <a:rPr lang="ru-RU" sz="3600" b="0" strike="noStrike" spc="-1" dirty="0">
                <a:solidFill>
                  <a:srgbClr val="3F4447"/>
                </a:solidFill>
                <a:latin typeface="Arial"/>
                <a:ea typeface="Arial"/>
              </a:rPr>
              <a:t> </a:t>
            </a:r>
            <a:r>
              <a:rPr lang="ru-RU" sz="3600" b="0" strike="noStrike" spc="-1" dirty="0" err="1">
                <a:solidFill>
                  <a:srgbClr val="3F4447"/>
                </a:solidFill>
                <a:latin typeface="Arial"/>
                <a:ea typeface="Arial"/>
              </a:rPr>
              <a:t>synthesis</a:t>
            </a:r>
            <a:r>
              <a:rPr lang="ru-RU" sz="3600" b="0" strike="noStrike" spc="-1" dirty="0">
                <a:solidFill>
                  <a:srgbClr val="3F4447"/>
                </a:solidFill>
                <a:latin typeface="Arial"/>
                <a:ea typeface="Arial"/>
              </a:rPr>
              <a:t> </a:t>
            </a:r>
            <a:r>
              <a:rPr lang="ru-RU" sz="3600" b="0" strike="noStrike" spc="-1" dirty="0" err="1">
                <a:solidFill>
                  <a:srgbClr val="3F4447"/>
                </a:solidFill>
                <a:latin typeface="Arial"/>
                <a:ea typeface="Arial"/>
              </a:rPr>
              <a:t>of</a:t>
            </a:r>
            <a:r>
              <a:rPr lang="ru-RU" sz="3600" b="0" strike="noStrike" spc="-1" dirty="0">
                <a:solidFill>
                  <a:srgbClr val="3F4447"/>
                </a:solidFill>
                <a:latin typeface="Arial"/>
                <a:ea typeface="Arial"/>
              </a:rPr>
              <a:t> </a:t>
            </a:r>
            <a:r>
              <a:rPr lang="ru-RU" sz="3600" b="0" strike="noStrike" spc="-1" dirty="0" err="1">
                <a:solidFill>
                  <a:srgbClr val="3F4447"/>
                </a:solidFill>
                <a:latin typeface="Arial"/>
                <a:ea typeface="Arial"/>
              </a:rPr>
              <a:t>immune</a:t>
            </a:r>
            <a:r>
              <a:rPr lang="ru-RU" sz="3600" b="0" strike="noStrike" spc="-1" dirty="0">
                <a:solidFill>
                  <a:srgbClr val="3F4447"/>
                </a:solidFill>
                <a:latin typeface="Arial"/>
                <a:ea typeface="Arial"/>
              </a:rPr>
              <a:t> </a:t>
            </a:r>
            <a:r>
              <a:rPr lang="ru-RU" sz="3600" b="0" strike="noStrike" spc="-1" dirty="0" err="1">
                <a:solidFill>
                  <a:srgbClr val="3F4447"/>
                </a:solidFill>
                <a:latin typeface="Arial"/>
                <a:ea typeface="Arial"/>
              </a:rPr>
              <a:t>cells</a:t>
            </a:r>
            <a:endParaRPr lang="ru-RU" sz="3600" b="0" strike="noStrike" spc="-1" dirty="0">
              <a:latin typeface="Arial"/>
            </a:endParaRPr>
          </a:p>
          <a:p>
            <a:pPr marL="571680" indent="-571320">
              <a:lnSpc>
                <a:spcPct val="100000"/>
              </a:lnSpc>
              <a:buClr>
                <a:srgbClr val="874D94"/>
              </a:buClr>
              <a:buFont typeface="Arial"/>
              <a:buChar char="•"/>
            </a:pPr>
            <a:r>
              <a:rPr lang="en-US" sz="3600" b="0" strike="noStrike" spc="-1" dirty="0">
                <a:solidFill>
                  <a:srgbClr val="3F4447"/>
                </a:solidFill>
                <a:latin typeface="Arial"/>
                <a:ea typeface="Arial"/>
              </a:rPr>
              <a:t>Helps normalize oxidative levels </a:t>
            </a:r>
            <a:endParaRPr lang="ru-RU" sz="3600" b="0" strike="noStrike" spc="-1" dirty="0">
              <a:latin typeface="Arial"/>
            </a:endParaRPr>
          </a:p>
          <a:p>
            <a:pPr marL="571680" indent="-571320">
              <a:lnSpc>
                <a:spcPct val="100000"/>
              </a:lnSpc>
              <a:buClr>
                <a:srgbClr val="874D94"/>
              </a:buClr>
              <a:buFont typeface="Arial"/>
              <a:buChar char="•"/>
            </a:pPr>
            <a:r>
              <a:rPr lang="en-US" sz="3600" b="0" strike="noStrike" spc="-1" dirty="0">
                <a:solidFill>
                  <a:srgbClr val="3F4447"/>
                </a:solidFill>
                <a:latin typeface="Arial"/>
                <a:ea typeface="Arial"/>
              </a:rPr>
              <a:t>Provides immune support</a:t>
            </a:r>
            <a:endParaRPr lang="ru-RU" sz="3600" b="0" strike="noStrike" spc="-1" dirty="0">
              <a:latin typeface="Arial"/>
            </a:endParaRPr>
          </a:p>
        </p:txBody>
      </p:sp>
      <p:pic>
        <p:nvPicPr>
          <p:cNvPr id="317" name="Picture 8"/>
          <p:cNvPicPr/>
          <p:nvPr/>
        </p:nvPicPr>
        <p:blipFill>
          <a:blip r:embed="rId6"/>
          <a:srcRect l="22496" t="-468" r="23067"/>
          <a:stretch/>
        </p:blipFill>
        <p:spPr>
          <a:xfrm>
            <a:off x="16886160" y="2916360"/>
            <a:ext cx="4633920" cy="8552520"/>
          </a:xfrm>
          <a:prstGeom prst="rect">
            <a:avLst/>
          </a:prstGeom>
          <a:ln>
            <a:noFill/>
          </a:ln>
        </p:spPr>
      </p:pic>
    </p:spTree>
  </p:cSld>
  <p:clrMapOvr>
    <a:masterClrMapping/>
  </p:clrMapOvr>
  <p:extLst>
    <p:ext uri="{6950BFC3-D8DA-4A85-94F7-54DA5524770B}">
      <p188:commentRel xmlns:p188="http://schemas.microsoft.com/office/powerpoint/2018/8/main" r:id="rId3"/>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8" name="fon-01.png"/>
          <p:cNvPicPr/>
          <p:nvPr/>
        </p:nvPicPr>
        <p:blipFill>
          <a:blip r:embed="rId3"/>
          <a:stretch/>
        </p:blipFill>
        <p:spPr>
          <a:xfrm>
            <a:off x="0" y="0"/>
            <a:ext cx="24383160" cy="13715280"/>
          </a:xfrm>
          <a:prstGeom prst="rect">
            <a:avLst/>
          </a:prstGeom>
          <a:ln w="12600">
            <a:noFill/>
          </a:ln>
        </p:spPr>
      </p:pic>
      <p:sp>
        <p:nvSpPr>
          <p:cNvPr id="319" name="CustomShape 1"/>
          <p:cNvSpPr/>
          <p:nvPr/>
        </p:nvSpPr>
        <p:spPr>
          <a:xfrm>
            <a:off x="14526000" y="1440"/>
            <a:ext cx="9869040" cy="13712760"/>
          </a:xfrm>
          <a:prstGeom prst="rect">
            <a:avLst/>
          </a:prstGeom>
          <a:solidFill>
            <a:srgbClr val="B781B7"/>
          </a:solidFill>
          <a:ln w="12600">
            <a:noFill/>
          </a:ln>
        </p:spPr>
        <p:style>
          <a:lnRef idx="0">
            <a:scrgbClr r="0" g="0" b="0"/>
          </a:lnRef>
          <a:fillRef idx="0">
            <a:scrgbClr r="0" g="0" b="0"/>
          </a:fillRef>
          <a:effectRef idx="0">
            <a:scrgbClr r="0" g="0" b="0"/>
          </a:effectRef>
          <a:fontRef idx="minor"/>
        </p:style>
      </p:sp>
      <p:pic>
        <p:nvPicPr>
          <p:cNvPr id="320" name="pasted-image.pdf"/>
          <p:cNvPicPr/>
          <p:nvPr/>
        </p:nvPicPr>
        <p:blipFill>
          <a:blip r:embed="rId4"/>
          <a:stretch/>
        </p:blipFill>
        <p:spPr>
          <a:xfrm>
            <a:off x="12391920" y="341640"/>
            <a:ext cx="14860440" cy="14860440"/>
          </a:xfrm>
          <a:prstGeom prst="rect">
            <a:avLst/>
          </a:prstGeom>
          <a:ln w="12600">
            <a:noFill/>
          </a:ln>
        </p:spPr>
      </p:pic>
      <p:sp>
        <p:nvSpPr>
          <p:cNvPr id="321" name="CustomShape 2"/>
          <p:cNvSpPr/>
          <p:nvPr/>
        </p:nvSpPr>
        <p:spPr>
          <a:xfrm>
            <a:off x="1453320" y="1108080"/>
            <a:ext cx="12156480" cy="1269000"/>
          </a:xfrm>
          <a:prstGeom prst="rect">
            <a:avLst/>
          </a:prstGeom>
          <a:noFill/>
          <a:ln w="12600">
            <a:noFill/>
          </a:ln>
        </p:spPr>
        <p:style>
          <a:lnRef idx="0">
            <a:scrgbClr r="0" g="0" b="0"/>
          </a:lnRef>
          <a:fillRef idx="0">
            <a:scrgbClr r="0" g="0" b="0"/>
          </a:fillRef>
          <a:effectRef idx="0">
            <a:scrgbClr r="0" g="0" b="0"/>
          </a:effectRef>
          <a:fontRef idx="minor"/>
        </p:style>
        <p:txBody>
          <a:bodyPr lIns="85680" tIns="85680" rIns="85680" bIns="85680">
            <a:spAutoFit/>
          </a:bodyPr>
          <a:lstStyle/>
          <a:p>
            <a:pPr>
              <a:lnSpc>
                <a:spcPct val="100000"/>
              </a:lnSpc>
            </a:pPr>
            <a:r>
              <a:rPr lang="ru-RU" sz="7200" b="1" strike="noStrike" cap="all" spc="-1">
                <a:solidFill>
                  <a:srgbClr val="535353"/>
                </a:solidFill>
                <a:latin typeface="Arial"/>
                <a:ea typeface="DejaVu Sans"/>
              </a:rPr>
              <a:t>Shark Liver Oil </a:t>
            </a:r>
            <a:endParaRPr lang="ru-RU" sz="7200" b="0" strike="noStrike" spc="-1">
              <a:latin typeface="Arial"/>
            </a:endParaRPr>
          </a:p>
        </p:txBody>
      </p:sp>
      <p:sp>
        <p:nvSpPr>
          <p:cNvPr id="322" name="CustomShape 3"/>
          <p:cNvSpPr/>
          <p:nvPr/>
        </p:nvSpPr>
        <p:spPr>
          <a:xfrm>
            <a:off x="1526040" y="4236480"/>
            <a:ext cx="12463200" cy="4605016"/>
          </a:xfrm>
          <a:prstGeom prst="rect">
            <a:avLst/>
          </a:prstGeom>
          <a:noFill/>
          <a:ln w="12600">
            <a:noFill/>
          </a:ln>
        </p:spPr>
        <p:style>
          <a:lnRef idx="0">
            <a:scrgbClr r="0" g="0" b="0"/>
          </a:lnRef>
          <a:fillRef idx="0">
            <a:scrgbClr r="0" g="0" b="0"/>
          </a:fillRef>
          <a:effectRef idx="0">
            <a:scrgbClr r="0" g="0" b="0"/>
          </a:effectRef>
          <a:fontRef idx="minor"/>
        </p:style>
        <p:txBody>
          <a:bodyPr lIns="85680" tIns="85680" rIns="85680" bIns="85680">
            <a:spAutoFit/>
          </a:bodyPr>
          <a:lstStyle/>
          <a:p>
            <a:pPr marL="571680" indent="-571320">
              <a:lnSpc>
                <a:spcPct val="100000"/>
              </a:lnSpc>
              <a:buClr>
                <a:srgbClr val="874D94"/>
              </a:buClr>
              <a:buFont typeface="Arial"/>
              <a:buChar char="•"/>
            </a:pPr>
            <a:r>
              <a:rPr lang="en-US" sz="3600" spc="-1" dirty="0">
                <a:solidFill>
                  <a:srgbClr val="3F4447"/>
                </a:solidFill>
                <a:latin typeface="Arial"/>
              </a:rPr>
              <a:t>Provides cellular support</a:t>
            </a:r>
          </a:p>
          <a:p>
            <a:pPr marL="360">
              <a:lnSpc>
                <a:spcPct val="100000"/>
              </a:lnSpc>
              <a:buClr>
                <a:srgbClr val="874D94"/>
              </a:buClr>
            </a:pPr>
            <a:endParaRPr lang="ru-RU" sz="3600" spc="-1" dirty="0">
              <a:solidFill>
                <a:srgbClr val="3F4447"/>
              </a:solidFill>
              <a:latin typeface="Arial"/>
            </a:endParaRPr>
          </a:p>
          <a:p>
            <a:pPr marL="571680" indent="-571320">
              <a:lnSpc>
                <a:spcPct val="100000"/>
              </a:lnSpc>
              <a:buClr>
                <a:srgbClr val="874D94"/>
              </a:buClr>
              <a:buFont typeface="Arial"/>
              <a:buChar char="•"/>
            </a:pPr>
            <a:r>
              <a:rPr lang="en-US" sz="3600" spc="-1" dirty="0">
                <a:solidFill>
                  <a:srgbClr val="3F4447"/>
                </a:solidFill>
                <a:latin typeface="Arial"/>
              </a:rPr>
              <a:t>Helps protect against oxidative stress</a:t>
            </a:r>
            <a:endParaRPr lang="ru-RU" sz="3600" spc="-1" dirty="0">
              <a:solidFill>
                <a:srgbClr val="3F4447"/>
              </a:solidFill>
              <a:latin typeface="Arial"/>
            </a:endParaRPr>
          </a:p>
          <a:p>
            <a:pPr marL="571680" indent="-571320">
              <a:lnSpc>
                <a:spcPct val="100000"/>
              </a:lnSpc>
              <a:buClr>
                <a:srgbClr val="874D94"/>
              </a:buClr>
              <a:buFont typeface="Arial"/>
              <a:buChar char="•"/>
            </a:pPr>
            <a:endParaRPr lang="en-US" sz="3600" spc="-1" dirty="0">
              <a:solidFill>
                <a:srgbClr val="3F4447"/>
              </a:solidFill>
              <a:latin typeface="Arial"/>
            </a:endParaRPr>
          </a:p>
          <a:p>
            <a:pPr marL="571680" indent="-571320">
              <a:lnSpc>
                <a:spcPct val="100000"/>
              </a:lnSpc>
              <a:buClr>
                <a:srgbClr val="874D94"/>
              </a:buClr>
              <a:buFont typeface="Arial"/>
              <a:buChar char="•"/>
            </a:pPr>
            <a:r>
              <a:rPr lang="en-US" sz="3600" spc="-1" dirty="0">
                <a:solidFill>
                  <a:srgbClr val="3F4447"/>
                </a:solidFill>
                <a:latin typeface="Arial"/>
              </a:rPr>
              <a:t>Promotes healthy skin</a:t>
            </a:r>
          </a:p>
          <a:p>
            <a:pPr marL="571680" indent="-571320">
              <a:lnSpc>
                <a:spcPct val="100000"/>
              </a:lnSpc>
              <a:buClr>
                <a:srgbClr val="874D94"/>
              </a:buClr>
              <a:buFont typeface="Arial"/>
              <a:buChar char="•"/>
            </a:pPr>
            <a:endParaRPr lang="en-US" sz="3600" spc="-1" dirty="0">
              <a:solidFill>
                <a:srgbClr val="3F4447"/>
              </a:solidFill>
              <a:latin typeface="Arial"/>
            </a:endParaRPr>
          </a:p>
          <a:p>
            <a:pPr marL="571680" indent="-571320">
              <a:lnSpc>
                <a:spcPct val="100000"/>
              </a:lnSpc>
              <a:buClr>
                <a:srgbClr val="874D94"/>
              </a:buClr>
              <a:buFont typeface="Arial"/>
              <a:buChar char="•"/>
            </a:pPr>
            <a:r>
              <a:rPr lang="en-US" sz="3600" spc="-1" dirty="0">
                <a:solidFill>
                  <a:srgbClr val="3F4447"/>
                </a:solidFill>
                <a:latin typeface="Arial"/>
              </a:rPr>
              <a:t>Supports the local and systematic immune response (IgG and IgA immunoglobulins)</a:t>
            </a:r>
          </a:p>
        </p:txBody>
      </p:sp>
      <p:pic>
        <p:nvPicPr>
          <p:cNvPr id="323" name="Picture 8"/>
          <p:cNvPicPr/>
          <p:nvPr/>
        </p:nvPicPr>
        <p:blipFill>
          <a:blip r:embed="rId5"/>
          <a:stretch/>
        </p:blipFill>
        <p:spPr>
          <a:xfrm>
            <a:off x="17456760" y="3204360"/>
            <a:ext cx="4010760" cy="7640280"/>
          </a:xfrm>
          <a:prstGeom prst="rect">
            <a:avLst/>
          </a:prstGeom>
          <a:ln>
            <a:noFill/>
          </a:ln>
        </p:spPr>
      </p:pic>
    </p:spTree>
  </p:cSld>
  <p:clrMapOvr>
    <a:masterClrMapping/>
  </p:clrMapOvr>
  <p:extLst>
    <p:ext uri="{6950BFC3-D8DA-4A85-94F7-54DA5524770B}">
      <p188:commentRel xmlns:p188="http://schemas.microsoft.com/office/powerpoint/2018/8/main" r:id="rId2"/>
    </p:ext>
  </p:extLst>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24" name="fon-01.png"/>
          <p:cNvPicPr/>
          <p:nvPr/>
        </p:nvPicPr>
        <p:blipFill>
          <a:blip r:embed="rId3"/>
          <a:stretch/>
        </p:blipFill>
        <p:spPr>
          <a:xfrm>
            <a:off x="0" y="1440"/>
            <a:ext cx="24383160" cy="13715280"/>
          </a:xfrm>
          <a:prstGeom prst="rect">
            <a:avLst/>
          </a:prstGeom>
          <a:ln w="12600">
            <a:noFill/>
          </a:ln>
        </p:spPr>
      </p:pic>
      <p:sp>
        <p:nvSpPr>
          <p:cNvPr id="325" name="CustomShape 1"/>
          <p:cNvSpPr/>
          <p:nvPr/>
        </p:nvSpPr>
        <p:spPr>
          <a:xfrm>
            <a:off x="14481000" y="1440"/>
            <a:ext cx="9869040" cy="13712760"/>
          </a:xfrm>
          <a:prstGeom prst="rect">
            <a:avLst/>
          </a:prstGeom>
          <a:solidFill>
            <a:srgbClr val="B781B7"/>
          </a:solidFill>
          <a:ln w="12600">
            <a:noFill/>
          </a:ln>
        </p:spPr>
        <p:style>
          <a:lnRef idx="0">
            <a:scrgbClr r="0" g="0" b="0"/>
          </a:lnRef>
          <a:fillRef idx="0">
            <a:scrgbClr r="0" g="0" b="0"/>
          </a:fillRef>
          <a:effectRef idx="0">
            <a:scrgbClr r="0" g="0" b="0"/>
          </a:effectRef>
          <a:fontRef idx="minor"/>
        </p:style>
      </p:sp>
      <p:pic>
        <p:nvPicPr>
          <p:cNvPr id="326" name="pasted-image.pdf"/>
          <p:cNvPicPr/>
          <p:nvPr/>
        </p:nvPicPr>
        <p:blipFill>
          <a:blip r:embed="rId4"/>
          <a:stretch/>
        </p:blipFill>
        <p:spPr>
          <a:xfrm>
            <a:off x="11203920" y="-868320"/>
            <a:ext cx="14860440" cy="14860440"/>
          </a:xfrm>
          <a:prstGeom prst="rect">
            <a:avLst/>
          </a:prstGeom>
          <a:ln w="12600">
            <a:noFill/>
          </a:ln>
        </p:spPr>
      </p:pic>
      <p:sp>
        <p:nvSpPr>
          <p:cNvPr id="327" name="CustomShape 2"/>
          <p:cNvSpPr/>
          <p:nvPr/>
        </p:nvSpPr>
        <p:spPr>
          <a:xfrm>
            <a:off x="1015920" y="1402920"/>
            <a:ext cx="12156480" cy="1269000"/>
          </a:xfrm>
          <a:prstGeom prst="rect">
            <a:avLst/>
          </a:prstGeom>
          <a:noFill/>
          <a:ln w="12600">
            <a:noFill/>
          </a:ln>
        </p:spPr>
        <p:style>
          <a:lnRef idx="0">
            <a:scrgbClr r="0" g="0" b="0"/>
          </a:lnRef>
          <a:fillRef idx="0">
            <a:scrgbClr r="0" g="0" b="0"/>
          </a:fillRef>
          <a:effectRef idx="0">
            <a:scrgbClr r="0" g="0" b="0"/>
          </a:effectRef>
          <a:fontRef idx="minor"/>
        </p:style>
        <p:txBody>
          <a:bodyPr lIns="85680" tIns="85680" rIns="85680" bIns="85680">
            <a:spAutoFit/>
          </a:bodyPr>
          <a:lstStyle/>
          <a:p>
            <a:pPr>
              <a:lnSpc>
                <a:spcPct val="100000"/>
              </a:lnSpc>
            </a:pPr>
            <a:r>
              <a:rPr lang="ru-RU" sz="7200" b="1" strike="noStrike" cap="all" spc="-1">
                <a:solidFill>
                  <a:srgbClr val="535353"/>
                </a:solidFill>
                <a:latin typeface="Arial"/>
                <a:ea typeface="DejaVu Sans"/>
              </a:rPr>
              <a:t>Coral-Mine</a:t>
            </a:r>
            <a:endParaRPr lang="ru-RU" sz="7200" b="0" strike="noStrike" spc="-1">
              <a:latin typeface="Arial"/>
            </a:endParaRPr>
          </a:p>
        </p:txBody>
      </p:sp>
      <p:sp>
        <p:nvSpPr>
          <p:cNvPr id="328" name="CustomShape 3"/>
          <p:cNvSpPr/>
          <p:nvPr/>
        </p:nvSpPr>
        <p:spPr>
          <a:xfrm>
            <a:off x="1015920" y="3743280"/>
            <a:ext cx="10799280" cy="6821007"/>
          </a:xfrm>
          <a:prstGeom prst="rect">
            <a:avLst/>
          </a:prstGeom>
          <a:noFill/>
          <a:ln w="12600">
            <a:noFill/>
          </a:ln>
        </p:spPr>
        <p:style>
          <a:lnRef idx="0">
            <a:scrgbClr r="0" g="0" b="0"/>
          </a:lnRef>
          <a:fillRef idx="0">
            <a:scrgbClr r="0" g="0" b="0"/>
          </a:fillRef>
          <a:effectRef idx="0">
            <a:scrgbClr r="0" g="0" b="0"/>
          </a:effectRef>
          <a:fontRef idx="minor"/>
        </p:style>
        <p:txBody>
          <a:bodyPr lIns="85680" tIns="85680" rIns="85680" bIns="85680">
            <a:spAutoFit/>
          </a:bodyPr>
          <a:lstStyle/>
          <a:p>
            <a:pPr marL="360">
              <a:buClr>
                <a:srgbClr val="874D94"/>
              </a:buClr>
            </a:pPr>
            <a:r>
              <a:rPr lang="ru-RU" sz="3600" spc="-1" dirty="0">
                <a:solidFill>
                  <a:srgbClr val="3F4447"/>
                </a:solidFill>
                <a:latin typeface="Arial"/>
              </a:rPr>
              <a:t>Coral-Mine is a composition made from corals harvested near the Japanese island of Okinawa. This island is also called the “Island of the Immortals” due to the longevity of the residents. </a:t>
            </a:r>
          </a:p>
          <a:p>
            <a:endParaRPr lang="ru-RU" sz="3600" spc="-1" dirty="0">
              <a:solidFill>
                <a:srgbClr val="3F4447"/>
              </a:solidFill>
              <a:latin typeface="Arial"/>
            </a:endParaRPr>
          </a:p>
          <a:p>
            <a:pPr marL="571680" indent="-571320">
              <a:buClr>
                <a:srgbClr val="874D94"/>
              </a:buClr>
              <a:buFont typeface="Arial"/>
              <a:buChar char="•"/>
            </a:pPr>
            <a:r>
              <a:rPr lang="en-US" sz="3600" spc="-1" dirty="0">
                <a:solidFill>
                  <a:srgbClr val="3F4447"/>
                </a:solidFill>
                <a:latin typeface="Arial"/>
              </a:rPr>
              <a:t>Enriches water with minerals</a:t>
            </a:r>
          </a:p>
          <a:p>
            <a:pPr marL="571680" indent="-571320">
              <a:buClr>
                <a:srgbClr val="874D94"/>
              </a:buClr>
              <a:buFont typeface="Arial"/>
              <a:buChar char="•"/>
            </a:pPr>
            <a:r>
              <a:rPr lang="en-US" sz="3600" spc="-1" dirty="0">
                <a:solidFill>
                  <a:srgbClr val="3F4447"/>
                </a:solidFill>
                <a:latin typeface="Arial"/>
              </a:rPr>
              <a:t>Provides immune system support</a:t>
            </a:r>
          </a:p>
          <a:p>
            <a:pPr marL="571680" indent="-571320">
              <a:buClr>
                <a:srgbClr val="874D94"/>
              </a:buClr>
              <a:buFont typeface="Arial"/>
              <a:buChar char="•"/>
            </a:pPr>
            <a:r>
              <a:rPr lang="en-US" sz="3600" spc="-1" dirty="0">
                <a:solidFill>
                  <a:srgbClr val="3F4447"/>
                </a:solidFill>
                <a:latin typeface="Arial"/>
              </a:rPr>
              <a:t>Promotes better hydration</a:t>
            </a:r>
          </a:p>
          <a:p>
            <a:pPr marL="571680" indent="-571320">
              <a:buClr>
                <a:srgbClr val="874D94"/>
              </a:buClr>
              <a:buFont typeface="Arial"/>
              <a:buChar char="•"/>
            </a:pPr>
            <a:r>
              <a:rPr lang="en-US" sz="3600" spc="-1" dirty="0">
                <a:solidFill>
                  <a:srgbClr val="3F4447"/>
                </a:solidFill>
                <a:latin typeface="Arial"/>
              </a:rPr>
              <a:t>Helps with signs of aging</a:t>
            </a:r>
          </a:p>
          <a:p>
            <a:pPr marL="571680" indent="-571320">
              <a:buClr>
                <a:srgbClr val="874D94"/>
              </a:buClr>
              <a:buFont typeface="Arial"/>
              <a:buChar char="•"/>
            </a:pPr>
            <a:r>
              <a:rPr lang="en-US" sz="3600" spc="-1" dirty="0">
                <a:solidFill>
                  <a:srgbClr val="3F4447"/>
                </a:solidFill>
                <a:latin typeface="Arial"/>
              </a:rPr>
              <a:t>Promotes skin health</a:t>
            </a:r>
          </a:p>
          <a:p>
            <a:pPr marL="571680" indent="-571320">
              <a:buClr>
                <a:srgbClr val="874D94"/>
              </a:buClr>
              <a:buFont typeface="Arial"/>
              <a:buChar char="•"/>
            </a:pPr>
            <a:r>
              <a:rPr lang="en-US" sz="3600" spc="-1" dirty="0">
                <a:solidFill>
                  <a:srgbClr val="3F4447"/>
                </a:solidFill>
                <a:latin typeface="Arial"/>
              </a:rPr>
              <a:t>Helps restore water-salt balance</a:t>
            </a:r>
          </a:p>
          <a:p>
            <a:pPr marL="571680" indent="-571320">
              <a:buClr>
                <a:srgbClr val="874D94"/>
              </a:buClr>
              <a:buFont typeface="Arial"/>
              <a:buChar char="•"/>
            </a:pPr>
            <a:r>
              <a:rPr lang="en-US" sz="3600" spc="-1" dirty="0">
                <a:solidFill>
                  <a:srgbClr val="3F4447"/>
                </a:solidFill>
                <a:latin typeface="Arial"/>
              </a:rPr>
              <a:t>Helps to support healthy blood pressure levels</a:t>
            </a:r>
            <a:endParaRPr lang="ru-RU" sz="3600" spc="-1" dirty="0">
              <a:solidFill>
                <a:srgbClr val="3F4447"/>
              </a:solidFill>
              <a:latin typeface="Arial"/>
            </a:endParaRPr>
          </a:p>
        </p:txBody>
      </p:sp>
      <p:pic>
        <p:nvPicPr>
          <p:cNvPr id="329" name="d4b588bc81a0083240e45a39486e9763.png"/>
          <p:cNvPicPr/>
          <p:nvPr/>
        </p:nvPicPr>
        <p:blipFill>
          <a:blip r:embed="rId5"/>
          <a:stretch/>
        </p:blipFill>
        <p:spPr>
          <a:xfrm>
            <a:off x="14497200" y="1553040"/>
            <a:ext cx="9628560" cy="9628560"/>
          </a:xfrm>
          <a:prstGeom prst="rect">
            <a:avLst/>
          </a:prstGeom>
          <a:ln w="12600">
            <a:noFill/>
          </a:ln>
        </p:spPr>
      </p:pic>
      <p:sp>
        <p:nvSpPr>
          <p:cNvPr id="3" name="TextBox 2">
            <a:extLst>
              <a:ext uri="{FF2B5EF4-FFF2-40B4-BE49-F238E27FC236}">
                <a16:creationId xmlns:a16="http://schemas.microsoft.com/office/drawing/2014/main" id="{F475AEE8-3F82-14D9-1454-65526F60441A}"/>
              </a:ext>
            </a:extLst>
          </p:cNvPr>
          <p:cNvSpPr txBox="1"/>
          <p:nvPr/>
        </p:nvSpPr>
        <p:spPr>
          <a:xfrm>
            <a:off x="3353940" y="12637514"/>
            <a:ext cx="9353550" cy="646331"/>
          </a:xfrm>
          <a:prstGeom prst="rect">
            <a:avLst/>
          </a:prstGeom>
          <a:noFill/>
          <a:ln>
            <a:solidFill>
              <a:schemeClr val="bg2"/>
            </a:solidFill>
          </a:ln>
        </p:spPr>
        <p:txBody>
          <a:bodyPr wrap="square" rtlCol="0">
            <a:spAutoFit/>
          </a:bodyPr>
          <a:lstStyle/>
          <a:p>
            <a:pPr algn="ctr"/>
            <a:r>
              <a:rPr lang="en-US" sz="1800" dirty="0">
                <a:effectLst/>
                <a:latin typeface="Segoe UI" panose="020B0502040204020203" pitchFamily="34" charset="0"/>
              </a:rPr>
              <a:t>These statements have not been evaluated by the Food and Drug Administration. This product is not intended to diagnose, treat, cure, or prevent any disease</a:t>
            </a:r>
            <a:endParaRPr lang="en-US" dirty="0"/>
          </a:p>
        </p:txBody>
      </p:sp>
    </p:spTree>
  </p:cSld>
  <p:clrMapOvr>
    <a:masterClrMapping/>
  </p:clrMapOvr>
  <p:extLst>
    <p:ext uri="{6950BFC3-D8DA-4A85-94F7-54DA5524770B}">
      <p188:commentRel xmlns:p188="http://schemas.microsoft.com/office/powerpoint/2018/8/main" r:id="rId2"/>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 name="Picture 2"/>
          <p:cNvPicPr/>
          <p:nvPr/>
        </p:nvPicPr>
        <p:blipFill>
          <a:blip r:embed="rId4"/>
          <a:stretch/>
        </p:blipFill>
        <p:spPr>
          <a:xfrm>
            <a:off x="480" y="0"/>
            <a:ext cx="24383520" cy="13715640"/>
          </a:xfrm>
          <a:prstGeom prst="rect">
            <a:avLst/>
          </a:prstGeom>
          <a:ln>
            <a:noFill/>
          </a:ln>
        </p:spPr>
      </p:pic>
      <p:sp>
        <p:nvSpPr>
          <p:cNvPr id="126" name="CustomShape 1"/>
          <p:cNvSpPr/>
          <p:nvPr/>
        </p:nvSpPr>
        <p:spPr>
          <a:xfrm>
            <a:off x="1939680" y="1086120"/>
            <a:ext cx="21503880" cy="1281029"/>
          </a:xfrm>
          <a:prstGeom prst="rect">
            <a:avLst/>
          </a:prstGeom>
          <a:noFill/>
          <a:ln w="12600">
            <a:noFill/>
          </a:ln>
        </p:spPr>
        <p:style>
          <a:lnRef idx="0">
            <a:scrgbClr r="0" g="0" b="0"/>
          </a:lnRef>
          <a:fillRef idx="0">
            <a:scrgbClr r="0" g="0" b="0"/>
          </a:fillRef>
          <a:effectRef idx="0">
            <a:scrgbClr r="0" g="0" b="0"/>
          </a:effectRef>
          <a:fontRef idx="minor"/>
        </p:style>
        <p:txBody>
          <a:bodyPr lIns="85680" tIns="85680" rIns="85680" bIns="85680">
            <a:spAutoFit/>
          </a:bodyPr>
          <a:lstStyle/>
          <a:p>
            <a:pPr>
              <a:lnSpc>
                <a:spcPct val="100000"/>
              </a:lnSpc>
            </a:pPr>
            <a:r>
              <a:rPr lang="ru-RU" sz="7200" b="1" strike="noStrike" cap="all" spc="-1" dirty="0" err="1">
                <a:solidFill>
                  <a:srgbClr val="535353"/>
                </a:solidFill>
                <a:latin typeface="Arial"/>
                <a:ea typeface="DejaVu Sans"/>
              </a:rPr>
              <a:t>How</a:t>
            </a:r>
            <a:r>
              <a:rPr lang="ru-RU" sz="7200" b="1" strike="noStrike" cap="all" spc="-1" dirty="0">
                <a:solidFill>
                  <a:srgbClr val="535353"/>
                </a:solidFill>
                <a:latin typeface="Arial"/>
                <a:ea typeface="DejaVu Sans"/>
              </a:rPr>
              <a:t> </a:t>
            </a:r>
            <a:r>
              <a:rPr lang="ru-RU" sz="7200" b="1" strike="noStrike" cap="all" spc="-1" dirty="0" err="1">
                <a:solidFill>
                  <a:srgbClr val="535353"/>
                </a:solidFill>
                <a:latin typeface="Arial"/>
                <a:ea typeface="DejaVu Sans"/>
              </a:rPr>
              <a:t>good</a:t>
            </a:r>
            <a:r>
              <a:rPr lang="ru-RU" sz="7200" b="1" strike="noStrike" cap="all" spc="-1" dirty="0">
                <a:solidFill>
                  <a:srgbClr val="535353"/>
                </a:solidFill>
                <a:latin typeface="Arial"/>
                <a:ea typeface="DejaVu Sans"/>
              </a:rPr>
              <a:t> </a:t>
            </a:r>
            <a:r>
              <a:rPr lang="ru-RU" sz="7200" b="1" strike="noStrike" cap="all" spc="-1" dirty="0" err="1">
                <a:solidFill>
                  <a:srgbClr val="535353"/>
                </a:solidFill>
                <a:latin typeface="Arial"/>
                <a:ea typeface="DejaVu Sans"/>
              </a:rPr>
              <a:t>is</a:t>
            </a:r>
            <a:r>
              <a:rPr lang="ru-RU" sz="7200" b="1" strike="noStrike" cap="all" spc="-1" dirty="0">
                <a:solidFill>
                  <a:srgbClr val="535353"/>
                </a:solidFill>
                <a:latin typeface="Arial"/>
                <a:ea typeface="DejaVu Sans"/>
              </a:rPr>
              <a:t> </a:t>
            </a:r>
            <a:r>
              <a:rPr lang="ru-RU" sz="7200" b="1" strike="noStrike" cap="all" spc="-1" dirty="0" err="1">
                <a:solidFill>
                  <a:srgbClr val="535353"/>
                </a:solidFill>
                <a:latin typeface="Arial"/>
                <a:ea typeface="DejaVu Sans"/>
              </a:rPr>
              <a:t>your</a:t>
            </a:r>
            <a:r>
              <a:rPr lang="ru-RU" sz="7200" b="1" strike="noStrike" cap="all" spc="-1" dirty="0">
                <a:solidFill>
                  <a:srgbClr val="535353"/>
                </a:solidFill>
                <a:latin typeface="Arial"/>
                <a:ea typeface="DejaVu Sans"/>
              </a:rPr>
              <a:t> </a:t>
            </a:r>
            <a:r>
              <a:rPr lang="ru-RU" sz="7200" b="1" strike="noStrike" cap="all" spc="-1" dirty="0" err="1">
                <a:solidFill>
                  <a:srgbClr val="535353"/>
                </a:solidFill>
                <a:latin typeface="Arial"/>
                <a:ea typeface="DejaVu Sans"/>
              </a:rPr>
              <a:t>immune</a:t>
            </a:r>
            <a:r>
              <a:rPr lang="ru-RU" sz="7200" b="1" strike="noStrike" cap="all" spc="-1" dirty="0">
                <a:solidFill>
                  <a:srgbClr val="535353"/>
                </a:solidFill>
                <a:latin typeface="Arial"/>
                <a:ea typeface="DejaVu Sans"/>
              </a:rPr>
              <a:t> </a:t>
            </a:r>
            <a:r>
              <a:rPr lang="ru-RU" sz="7200" b="1" strike="noStrike" cap="all" spc="-1" dirty="0" err="1">
                <a:solidFill>
                  <a:srgbClr val="535353"/>
                </a:solidFill>
                <a:latin typeface="Arial"/>
                <a:ea typeface="DejaVu Sans"/>
              </a:rPr>
              <a:t>function</a:t>
            </a:r>
            <a:r>
              <a:rPr lang="ru-RU" sz="7200" b="1" strike="noStrike" cap="all" spc="-1" dirty="0">
                <a:solidFill>
                  <a:srgbClr val="535353"/>
                </a:solidFill>
                <a:latin typeface="Arial"/>
                <a:ea typeface="DejaVu Sans"/>
              </a:rPr>
              <a:t>?</a:t>
            </a:r>
            <a:endParaRPr lang="ru-RU" sz="7200" b="0" strike="noStrike" spc="-1" dirty="0">
              <a:latin typeface="Arial"/>
            </a:endParaRPr>
          </a:p>
        </p:txBody>
      </p:sp>
      <p:sp>
        <p:nvSpPr>
          <p:cNvPr id="127" name="CustomShape 2"/>
          <p:cNvSpPr/>
          <p:nvPr/>
        </p:nvSpPr>
        <p:spPr>
          <a:xfrm>
            <a:off x="2007000" y="3912840"/>
            <a:ext cx="20332500" cy="819364"/>
          </a:xfrm>
          <a:prstGeom prst="rect">
            <a:avLst/>
          </a:prstGeom>
          <a:noFill/>
          <a:ln w="12600">
            <a:noFill/>
          </a:ln>
        </p:spPr>
        <p:style>
          <a:lnRef idx="0">
            <a:scrgbClr r="0" g="0" b="0"/>
          </a:lnRef>
          <a:fillRef idx="0">
            <a:scrgbClr r="0" g="0" b="0"/>
          </a:fillRef>
          <a:effectRef idx="0">
            <a:scrgbClr r="0" g="0" b="0"/>
          </a:effectRef>
          <a:fontRef idx="minor"/>
        </p:style>
        <p:txBody>
          <a:bodyPr wrap="square" lIns="85680" tIns="85680" rIns="85680" bIns="85680">
            <a:spAutoFit/>
          </a:bodyPr>
          <a:lstStyle/>
          <a:p>
            <a:pPr>
              <a:lnSpc>
                <a:spcPct val="100000"/>
              </a:lnSpc>
            </a:pPr>
            <a:r>
              <a:rPr lang="ru-RU" sz="4200" b="1" strike="noStrike" cap="all" spc="-1" dirty="0" err="1">
                <a:solidFill>
                  <a:srgbClr val="874D94"/>
                </a:solidFill>
                <a:latin typeface="Arial"/>
                <a:ea typeface="DejaVu Sans"/>
              </a:rPr>
              <a:t>Strength</a:t>
            </a:r>
            <a:r>
              <a:rPr lang="ru-RU" sz="4200" b="1" strike="noStrike" cap="all" spc="-1" dirty="0">
                <a:solidFill>
                  <a:srgbClr val="874D94"/>
                </a:solidFill>
                <a:latin typeface="Arial"/>
                <a:ea typeface="DejaVu Sans"/>
              </a:rPr>
              <a:t> </a:t>
            </a:r>
            <a:r>
              <a:rPr lang="ru-RU" sz="4200" b="1" strike="noStrike" cap="all" spc="-1" dirty="0" err="1">
                <a:solidFill>
                  <a:srgbClr val="874D94"/>
                </a:solidFill>
                <a:latin typeface="Arial"/>
                <a:ea typeface="DejaVu Sans"/>
              </a:rPr>
              <a:t>of</a:t>
            </a:r>
            <a:r>
              <a:rPr lang="ru-RU" sz="4200" b="1" strike="noStrike" cap="all" spc="-1" dirty="0">
                <a:solidFill>
                  <a:srgbClr val="874D94"/>
                </a:solidFill>
                <a:latin typeface="Arial"/>
                <a:ea typeface="DejaVu Sans"/>
              </a:rPr>
              <a:t> </a:t>
            </a:r>
            <a:r>
              <a:rPr lang="ru-RU" sz="4200" b="1" strike="noStrike" cap="all" spc="-1" dirty="0" err="1">
                <a:solidFill>
                  <a:srgbClr val="874D94"/>
                </a:solidFill>
                <a:latin typeface="Arial"/>
                <a:ea typeface="DejaVu Sans"/>
              </a:rPr>
              <a:t>your</a:t>
            </a:r>
            <a:r>
              <a:rPr lang="ru-RU" sz="4200" b="1" strike="noStrike" cap="all" spc="-1" dirty="0">
                <a:solidFill>
                  <a:srgbClr val="874D94"/>
                </a:solidFill>
                <a:latin typeface="Arial"/>
                <a:ea typeface="DejaVu Sans"/>
              </a:rPr>
              <a:t> </a:t>
            </a:r>
            <a:r>
              <a:rPr lang="ru-RU" sz="4200" b="1" strike="noStrike" cap="all" spc="-1" dirty="0" err="1">
                <a:solidFill>
                  <a:srgbClr val="874D94"/>
                </a:solidFill>
                <a:latin typeface="Arial"/>
                <a:ea typeface="DejaVu Sans"/>
              </a:rPr>
              <a:t>immune</a:t>
            </a:r>
            <a:r>
              <a:rPr lang="ru-RU" sz="4200" b="1" strike="noStrike" cap="all" spc="-1" dirty="0">
                <a:solidFill>
                  <a:srgbClr val="874D94"/>
                </a:solidFill>
                <a:latin typeface="Arial"/>
                <a:ea typeface="DejaVu Sans"/>
              </a:rPr>
              <a:t> </a:t>
            </a:r>
            <a:r>
              <a:rPr lang="ru-RU" sz="4200" b="1" strike="noStrike" cap="all" spc="-1" dirty="0" err="1">
                <a:solidFill>
                  <a:srgbClr val="874D94"/>
                </a:solidFill>
                <a:latin typeface="Arial"/>
                <a:ea typeface="DejaVu Sans"/>
              </a:rPr>
              <a:t>function</a:t>
            </a:r>
            <a:r>
              <a:rPr lang="ru-RU" sz="4200" b="1" strike="noStrike" cap="all" spc="-1" dirty="0">
                <a:solidFill>
                  <a:srgbClr val="874D94"/>
                </a:solidFill>
                <a:latin typeface="Arial"/>
                <a:ea typeface="DejaVu Sans"/>
              </a:rPr>
              <a:t> </a:t>
            </a:r>
            <a:r>
              <a:rPr lang="ru-RU" sz="4200" b="1" strike="noStrike" cap="all" spc="-1" dirty="0" err="1">
                <a:solidFill>
                  <a:srgbClr val="874D94"/>
                </a:solidFill>
                <a:latin typeface="Arial"/>
                <a:ea typeface="DejaVu Sans"/>
              </a:rPr>
              <a:t>isa</a:t>
            </a:r>
            <a:r>
              <a:rPr lang="ru-RU" sz="4200" b="1" strike="noStrike" cap="all" spc="-1" dirty="0">
                <a:solidFill>
                  <a:srgbClr val="874D94"/>
                </a:solidFill>
                <a:latin typeface="Arial"/>
                <a:ea typeface="DejaVu Sans"/>
              </a:rPr>
              <a:t> </a:t>
            </a:r>
            <a:r>
              <a:rPr lang="ru-RU" sz="4200" b="1" strike="noStrike" cap="all" spc="-1" dirty="0" err="1">
                <a:solidFill>
                  <a:srgbClr val="874D94"/>
                </a:solidFill>
                <a:latin typeface="Arial"/>
                <a:ea typeface="DejaVu Sans"/>
              </a:rPr>
              <a:t>result</a:t>
            </a:r>
            <a:r>
              <a:rPr lang="ru-RU" sz="4200" b="1" strike="noStrike" cap="all" spc="-1" dirty="0">
                <a:solidFill>
                  <a:srgbClr val="874D94"/>
                </a:solidFill>
                <a:latin typeface="Arial"/>
                <a:ea typeface="DejaVu Sans"/>
              </a:rPr>
              <a:t> </a:t>
            </a:r>
            <a:r>
              <a:rPr lang="ru-RU" sz="4200" b="1" strike="noStrike" cap="all" spc="-1" dirty="0" err="1">
                <a:solidFill>
                  <a:srgbClr val="874D94"/>
                </a:solidFill>
                <a:latin typeface="Arial"/>
                <a:ea typeface="DejaVu Sans"/>
              </a:rPr>
              <a:t>of</a:t>
            </a:r>
            <a:r>
              <a:rPr lang="ru-RU" sz="4200" b="1" strike="noStrike" cap="all" spc="-1" dirty="0">
                <a:solidFill>
                  <a:srgbClr val="874D94"/>
                </a:solidFill>
                <a:latin typeface="Arial"/>
                <a:ea typeface="DejaVu Sans"/>
              </a:rPr>
              <a:t> </a:t>
            </a:r>
            <a:r>
              <a:rPr lang="ru-RU" sz="4200" b="1" strike="noStrike" cap="all" spc="-1" dirty="0" err="1">
                <a:solidFill>
                  <a:srgbClr val="874D94"/>
                </a:solidFill>
                <a:latin typeface="Arial"/>
                <a:ea typeface="DejaVu Sans"/>
              </a:rPr>
              <a:t>your</a:t>
            </a:r>
            <a:r>
              <a:rPr lang="ru-RU" sz="4200" b="1" strike="noStrike" cap="all" spc="-1" dirty="0">
                <a:solidFill>
                  <a:srgbClr val="874D94"/>
                </a:solidFill>
                <a:latin typeface="Arial"/>
                <a:ea typeface="DejaVu Sans"/>
              </a:rPr>
              <a:t> </a:t>
            </a:r>
            <a:r>
              <a:rPr lang="ru-RU" sz="4200" b="1" strike="noStrike" cap="all" spc="-1" dirty="0" err="1">
                <a:solidFill>
                  <a:srgbClr val="874D94"/>
                </a:solidFill>
                <a:latin typeface="Arial"/>
                <a:ea typeface="DejaVu Sans"/>
              </a:rPr>
              <a:t>lifestyle</a:t>
            </a:r>
            <a:endParaRPr lang="ru-RU" sz="4200" b="0" strike="noStrike" spc="-1" dirty="0">
              <a:latin typeface="Arial"/>
            </a:endParaRPr>
          </a:p>
        </p:txBody>
      </p:sp>
      <p:grpSp>
        <p:nvGrpSpPr>
          <p:cNvPr id="129" name="Group 4"/>
          <p:cNvGrpSpPr/>
          <p:nvPr/>
        </p:nvGrpSpPr>
        <p:grpSpPr>
          <a:xfrm>
            <a:off x="1939680" y="6120645"/>
            <a:ext cx="20295000" cy="1281028"/>
            <a:chOff x="2030760" y="6306480"/>
            <a:chExt cx="20295000" cy="2298240"/>
          </a:xfrm>
        </p:grpSpPr>
        <p:sp>
          <p:nvSpPr>
            <p:cNvPr id="130" name="CustomShape 5"/>
            <p:cNvSpPr/>
            <p:nvPr/>
          </p:nvSpPr>
          <p:spPr>
            <a:xfrm>
              <a:off x="2030760" y="6490800"/>
              <a:ext cx="10160640" cy="1929240"/>
            </a:xfrm>
            <a:prstGeom prst="rect">
              <a:avLst/>
            </a:prstGeom>
            <a:solidFill>
              <a:srgbClr val="EED9CF"/>
            </a:solidFill>
            <a:ln w="12600">
              <a:noFill/>
            </a:ln>
          </p:spPr>
          <p:style>
            <a:lnRef idx="0">
              <a:scrgbClr r="0" g="0" b="0"/>
            </a:lnRef>
            <a:fillRef idx="0">
              <a:scrgbClr r="0" g="0" b="0"/>
            </a:fillRef>
            <a:effectRef idx="0">
              <a:scrgbClr r="0" g="0" b="0"/>
            </a:effectRef>
            <a:fontRef idx="minor"/>
          </p:style>
        </p:sp>
        <p:sp>
          <p:nvSpPr>
            <p:cNvPr id="131" name="CustomShape 6"/>
            <p:cNvSpPr/>
            <p:nvPr/>
          </p:nvSpPr>
          <p:spPr>
            <a:xfrm>
              <a:off x="12165120" y="6490800"/>
              <a:ext cx="10160640" cy="1929240"/>
            </a:xfrm>
            <a:prstGeom prst="rect">
              <a:avLst/>
            </a:prstGeom>
            <a:solidFill>
              <a:srgbClr val="874D94"/>
            </a:solidFill>
            <a:ln w="12600">
              <a:noFill/>
            </a:ln>
          </p:spPr>
          <p:style>
            <a:lnRef idx="0">
              <a:scrgbClr r="0" g="0" b="0"/>
            </a:lnRef>
            <a:fillRef idx="0">
              <a:scrgbClr r="0" g="0" b="0"/>
            </a:fillRef>
            <a:effectRef idx="0">
              <a:scrgbClr r="0" g="0" b="0"/>
            </a:effectRef>
            <a:fontRef idx="minor"/>
          </p:style>
        </p:sp>
        <p:sp>
          <p:nvSpPr>
            <p:cNvPr id="132" name="Line 7"/>
            <p:cNvSpPr/>
            <p:nvPr/>
          </p:nvSpPr>
          <p:spPr>
            <a:xfrm flipV="1">
              <a:off x="12183120" y="6306480"/>
              <a:ext cx="0" cy="2298240"/>
            </a:xfrm>
            <a:prstGeom prst="line">
              <a:avLst/>
            </a:prstGeom>
            <a:ln w="50760">
              <a:solidFill>
                <a:srgbClr val="FFFFFF"/>
              </a:solidFill>
              <a:round/>
            </a:ln>
          </p:spPr>
          <p:style>
            <a:lnRef idx="0">
              <a:scrgbClr r="0" g="0" b="0"/>
            </a:lnRef>
            <a:fillRef idx="0">
              <a:scrgbClr r="0" g="0" b="0"/>
            </a:fillRef>
            <a:effectRef idx="0">
              <a:scrgbClr r="0" g="0" b="0"/>
            </a:effectRef>
            <a:fontRef idx="minor"/>
          </p:style>
        </p:sp>
      </p:grpSp>
      <p:sp>
        <p:nvSpPr>
          <p:cNvPr id="140" name="CustomShape 15"/>
          <p:cNvSpPr/>
          <p:nvPr/>
        </p:nvSpPr>
        <p:spPr>
          <a:xfrm>
            <a:off x="2844300" y="7871668"/>
            <a:ext cx="8751240" cy="4358795"/>
          </a:xfrm>
          <a:prstGeom prst="rect">
            <a:avLst/>
          </a:prstGeom>
          <a:noFill/>
          <a:ln w="12600">
            <a:noFill/>
          </a:ln>
        </p:spPr>
        <p:style>
          <a:lnRef idx="0">
            <a:scrgbClr r="0" g="0" b="0"/>
          </a:lnRef>
          <a:fillRef idx="0">
            <a:scrgbClr r="0" g="0" b="0"/>
          </a:fillRef>
          <a:effectRef idx="0">
            <a:scrgbClr r="0" g="0" b="0"/>
          </a:effectRef>
          <a:fontRef idx="minor"/>
        </p:style>
        <p:txBody>
          <a:bodyPr lIns="85680" tIns="85680" rIns="85680" bIns="85680">
            <a:spAutoFit/>
          </a:bodyPr>
          <a:lstStyle/>
          <a:p>
            <a:pPr>
              <a:lnSpc>
                <a:spcPct val="100000"/>
              </a:lnSpc>
            </a:pPr>
            <a:r>
              <a:rPr lang="ru-RU" sz="4800" b="0" strike="noStrike" spc="-1" dirty="0" err="1">
                <a:solidFill>
                  <a:srgbClr val="3E3E3E"/>
                </a:solidFill>
                <a:latin typeface="Arial" panose="020B0604020202020204" pitchFamily="34" charset="0"/>
                <a:ea typeface="DejaVu Sans"/>
                <a:cs typeface="Arial" panose="020B0604020202020204" pitchFamily="34" charset="0"/>
              </a:rPr>
              <a:t>Signs</a:t>
            </a:r>
            <a:r>
              <a:rPr lang="ru-RU" sz="4800" b="0" strike="noStrike" spc="-1" dirty="0">
                <a:solidFill>
                  <a:srgbClr val="3E3E3E"/>
                </a:solidFill>
                <a:latin typeface="Arial" panose="020B0604020202020204" pitchFamily="34" charset="0"/>
                <a:ea typeface="DejaVu Sans"/>
                <a:cs typeface="Arial" panose="020B0604020202020204" pitchFamily="34" charset="0"/>
              </a:rPr>
              <a:t>:</a:t>
            </a:r>
            <a:endParaRPr lang="ru-RU" sz="4800" b="0" strike="noStrike" spc="-1" dirty="0">
              <a:latin typeface="Arial" panose="020B0604020202020204" pitchFamily="34" charset="0"/>
              <a:cs typeface="Arial" panose="020B0604020202020204" pitchFamily="34" charset="0"/>
            </a:endParaRPr>
          </a:p>
          <a:p>
            <a:pPr>
              <a:lnSpc>
                <a:spcPct val="100000"/>
              </a:lnSpc>
            </a:pPr>
            <a:endParaRPr lang="ru-RU" sz="4800" b="0" strike="noStrike" spc="-1" dirty="0">
              <a:latin typeface="Arial" panose="020B0604020202020204" pitchFamily="34" charset="0"/>
              <a:cs typeface="Arial" panose="020B0604020202020204" pitchFamily="34" charset="0"/>
            </a:endParaRPr>
          </a:p>
          <a:p>
            <a:pPr marL="320760" indent="-319680">
              <a:lnSpc>
                <a:spcPct val="100000"/>
              </a:lnSpc>
              <a:buClr>
                <a:srgbClr val="3F4447"/>
              </a:buClr>
              <a:buFont typeface="Symbol"/>
              <a:buChar char=""/>
            </a:pPr>
            <a:r>
              <a:rPr lang="en-US" sz="3200" dirty="0">
                <a:effectLst/>
                <a:latin typeface="Arial" panose="020B0604020202020204" pitchFamily="34" charset="0"/>
                <a:cs typeface="Arial" panose="020B0604020202020204" pitchFamily="34" charset="0"/>
              </a:rPr>
              <a:t>You exhibit signs of illness more often</a:t>
            </a:r>
          </a:p>
          <a:p>
            <a:pPr marL="320760" indent="-319680">
              <a:lnSpc>
                <a:spcPct val="100000"/>
              </a:lnSpc>
              <a:buClr>
                <a:srgbClr val="3F4447"/>
              </a:buClr>
              <a:buFont typeface="Symbol"/>
              <a:buChar char=""/>
            </a:pPr>
            <a:r>
              <a:rPr lang="en-US" sz="3200" dirty="0">
                <a:effectLst/>
                <a:latin typeface="Arial" panose="020B0604020202020204" pitchFamily="34" charset="0"/>
                <a:cs typeface="Arial" panose="020B0604020202020204" pitchFamily="34" charset="0"/>
              </a:rPr>
              <a:t>Your wounds heal much slower</a:t>
            </a:r>
          </a:p>
          <a:p>
            <a:pPr marL="320760" indent="-319680">
              <a:lnSpc>
                <a:spcPct val="100000"/>
              </a:lnSpc>
              <a:buClr>
                <a:srgbClr val="3F4447"/>
              </a:buClr>
              <a:buFont typeface="Symbol"/>
              <a:buChar char=""/>
            </a:pPr>
            <a:r>
              <a:rPr lang="en-US" sz="3200" dirty="0">
                <a:effectLst/>
                <a:latin typeface="Arial" panose="020B0604020202020204" pitchFamily="34" charset="0"/>
                <a:cs typeface="Arial" panose="020B0604020202020204" pitchFamily="34" charset="0"/>
              </a:rPr>
              <a:t>Your stress levels are much higher than normal</a:t>
            </a:r>
            <a:endParaRPr lang="ru-RU" sz="3200" strike="noStrike" spc="-1" dirty="0">
              <a:latin typeface="Arial" panose="020B0604020202020204" pitchFamily="34" charset="0"/>
              <a:cs typeface="Arial" panose="020B0604020202020204" pitchFamily="34" charset="0"/>
            </a:endParaRPr>
          </a:p>
          <a:p>
            <a:pPr marL="720">
              <a:lnSpc>
                <a:spcPct val="100000"/>
              </a:lnSpc>
            </a:pPr>
            <a:endParaRPr lang="ru-RU" sz="4800" b="0" strike="noStrike" spc="-1" dirty="0"/>
          </a:p>
        </p:txBody>
      </p:sp>
      <p:sp>
        <p:nvSpPr>
          <p:cNvPr id="141" name="CustomShape 16"/>
          <p:cNvSpPr/>
          <p:nvPr/>
        </p:nvSpPr>
        <p:spPr>
          <a:xfrm>
            <a:off x="12691620" y="7871668"/>
            <a:ext cx="9080985" cy="3373910"/>
          </a:xfrm>
          <a:prstGeom prst="rect">
            <a:avLst/>
          </a:prstGeom>
          <a:noFill/>
          <a:ln w="12600">
            <a:noFill/>
          </a:ln>
        </p:spPr>
        <p:style>
          <a:lnRef idx="0">
            <a:scrgbClr r="0" g="0" b="0"/>
          </a:lnRef>
          <a:fillRef idx="0">
            <a:scrgbClr r="0" g="0" b="0"/>
          </a:fillRef>
          <a:effectRef idx="0">
            <a:scrgbClr r="0" g="0" b="0"/>
          </a:effectRef>
          <a:fontRef idx="minor"/>
        </p:style>
        <p:txBody>
          <a:bodyPr wrap="square" lIns="85680" tIns="85680" rIns="85680" bIns="85680">
            <a:spAutoFit/>
          </a:bodyPr>
          <a:lstStyle/>
          <a:p>
            <a:pPr marL="720">
              <a:lnSpc>
                <a:spcPct val="100000"/>
              </a:lnSpc>
            </a:pPr>
            <a:r>
              <a:rPr lang="ru-RU" sz="4800" b="0" strike="noStrike" spc="-1" dirty="0" err="1">
                <a:solidFill>
                  <a:srgbClr val="3F4447"/>
                </a:solidFill>
                <a:latin typeface="Arial" panose="020B0604020202020204" pitchFamily="34" charset="0"/>
                <a:ea typeface="DejaVu Sans"/>
                <a:cs typeface="Arial" panose="020B0604020202020204" pitchFamily="34" charset="0"/>
              </a:rPr>
              <a:t>Signs</a:t>
            </a:r>
            <a:r>
              <a:rPr lang="ru-RU" sz="4800" b="0" strike="noStrike" spc="-1" dirty="0">
                <a:solidFill>
                  <a:srgbClr val="3F4447"/>
                </a:solidFill>
                <a:latin typeface="Arial" panose="020B0604020202020204" pitchFamily="34" charset="0"/>
                <a:ea typeface="DejaVu Sans"/>
                <a:cs typeface="Arial" panose="020B0604020202020204" pitchFamily="34" charset="0"/>
              </a:rPr>
              <a:t>:</a:t>
            </a:r>
            <a:endParaRPr lang="ru-RU" sz="4800" b="0" strike="noStrike" spc="-1" dirty="0">
              <a:latin typeface="Arial" panose="020B0604020202020204" pitchFamily="34" charset="0"/>
              <a:cs typeface="Arial" panose="020B0604020202020204" pitchFamily="34" charset="0"/>
            </a:endParaRPr>
          </a:p>
          <a:p>
            <a:pPr marL="720">
              <a:lnSpc>
                <a:spcPct val="100000"/>
              </a:lnSpc>
            </a:pPr>
            <a:endParaRPr lang="ru-RU" sz="3200" b="0" strike="noStrike" spc="-1" dirty="0">
              <a:latin typeface="Arial" panose="020B0604020202020204" pitchFamily="34" charset="0"/>
              <a:cs typeface="Arial" panose="020B0604020202020204" pitchFamily="34" charset="0"/>
            </a:endParaRPr>
          </a:p>
          <a:p>
            <a:pPr marL="320760" indent="-319680">
              <a:lnSpc>
                <a:spcPct val="100000"/>
              </a:lnSpc>
              <a:buClr>
                <a:srgbClr val="3F4447"/>
              </a:buClr>
              <a:buFont typeface="Symbol"/>
              <a:buChar char=""/>
            </a:pPr>
            <a:r>
              <a:rPr lang="en-US" sz="3200" dirty="0">
                <a:effectLst/>
                <a:latin typeface="Arial" panose="020B0604020202020204" pitchFamily="34" charset="0"/>
                <a:cs typeface="Arial" panose="020B0604020202020204" pitchFamily="34" charset="0"/>
              </a:rPr>
              <a:t>You are ill less frequently </a:t>
            </a:r>
          </a:p>
          <a:p>
            <a:pPr marL="320760" indent="-319680">
              <a:lnSpc>
                <a:spcPct val="100000"/>
              </a:lnSpc>
              <a:buClr>
                <a:srgbClr val="3F4447"/>
              </a:buClr>
              <a:buFont typeface="Symbol"/>
              <a:buChar char=""/>
            </a:pPr>
            <a:r>
              <a:rPr lang="en-US" sz="3200" dirty="0">
                <a:effectLst/>
                <a:latin typeface="Arial" panose="020B0604020202020204" pitchFamily="34" charset="0"/>
                <a:cs typeface="Arial" panose="020B0604020202020204" pitchFamily="34" charset="0"/>
              </a:rPr>
              <a:t>You recover from illness faster than usual</a:t>
            </a:r>
          </a:p>
          <a:p>
            <a:pPr marL="320760" indent="-319680">
              <a:lnSpc>
                <a:spcPct val="100000"/>
              </a:lnSpc>
              <a:buClr>
                <a:srgbClr val="3F4447"/>
              </a:buClr>
              <a:buFont typeface="Symbol"/>
              <a:buChar char=""/>
            </a:pPr>
            <a:r>
              <a:rPr lang="en-US" sz="3200" b="0" strike="noStrike" spc="-1" dirty="0">
                <a:latin typeface="Arial" panose="020B0604020202020204" pitchFamily="34" charset="0"/>
                <a:cs typeface="Arial" panose="020B0604020202020204" pitchFamily="34" charset="0"/>
              </a:rPr>
              <a:t>You have a higher level of energy throughout the day</a:t>
            </a:r>
            <a:endParaRPr lang="ru-RU" sz="3200" b="0" strike="noStrike" spc="-1" dirty="0">
              <a:latin typeface="Arial" panose="020B0604020202020204" pitchFamily="34" charset="0"/>
              <a:cs typeface="Arial" panose="020B0604020202020204" pitchFamily="34" charset="0"/>
            </a:endParaRPr>
          </a:p>
        </p:txBody>
      </p:sp>
      <p:sp>
        <p:nvSpPr>
          <p:cNvPr id="142" name="CustomShape 17"/>
          <p:cNvSpPr/>
          <p:nvPr/>
        </p:nvSpPr>
        <p:spPr>
          <a:xfrm>
            <a:off x="14330460" y="6493343"/>
            <a:ext cx="5848920" cy="715320"/>
          </a:xfrm>
          <a:prstGeom prst="rect">
            <a:avLst/>
          </a:prstGeom>
          <a:solidFill>
            <a:srgbClr val="874D94"/>
          </a:solidFill>
          <a:ln w="12600">
            <a:noFill/>
          </a:ln>
        </p:spPr>
        <p:style>
          <a:lnRef idx="0">
            <a:scrgbClr r="0" g="0" b="0"/>
          </a:lnRef>
          <a:fillRef idx="0">
            <a:scrgbClr r="0" g="0" b="0"/>
          </a:fillRef>
          <a:effectRef idx="0">
            <a:scrgbClr r="0" g="0" b="0"/>
          </a:effectRef>
          <a:fontRef idx="minor"/>
        </p:style>
      </p:sp>
      <p:sp>
        <p:nvSpPr>
          <p:cNvPr id="143" name="CustomShape 18"/>
          <p:cNvSpPr/>
          <p:nvPr/>
        </p:nvSpPr>
        <p:spPr>
          <a:xfrm>
            <a:off x="14695860" y="6302543"/>
            <a:ext cx="5483520" cy="811800"/>
          </a:xfrm>
          <a:prstGeom prst="rect">
            <a:avLst/>
          </a:prstGeom>
          <a:noFill/>
          <a:ln w="12600">
            <a:noFill/>
          </a:ln>
        </p:spPr>
        <p:style>
          <a:lnRef idx="0">
            <a:scrgbClr r="0" g="0" b="0"/>
          </a:lnRef>
          <a:fillRef idx="0">
            <a:scrgbClr r="0" g="0" b="0"/>
          </a:fillRef>
          <a:effectRef idx="0">
            <a:scrgbClr r="0" g="0" b="0"/>
          </a:effectRef>
          <a:fontRef idx="minor"/>
        </p:style>
        <p:txBody>
          <a:bodyPr lIns="85680" tIns="85680" rIns="85680" bIns="85680">
            <a:spAutoFit/>
          </a:bodyPr>
          <a:lstStyle/>
          <a:p>
            <a:pPr>
              <a:lnSpc>
                <a:spcPct val="100000"/>
              </a:lnSpc>
            </a:pPr>
            <a:r>
              <a:rPr lang="ru-RU" sz="4200" b="1" strike="noStrike" spc="-1" baseline="11000">
                <a:solidFill>
                  <a:srgbClr val="FFFFFF"/>
                </a:solidFill>
                <a:latin typeface="Arial"/>
                <a:ea typeface="DejaVu Sans"/>
              </a:rPr>
              <a:t>Strong Immune System</a:t>
            </a:r>
            <a:endParaRPr lang="ru-RU" sz="4200" b="0" strike="noStrike" spc="-1">
              <a:latin typeface="Arial"/>
            </a:endParaRPr>
          </a:p>
        </p:txBody>
      </p:sp>
      <p:sp>
        <p:nvSpPr>
          <p:cNvPr id="144" name="CustomShape 19"/>
          <p:cNvSpPr/>
          <p:nvPr/>
        </p:nvSpPr>
        <p:spPr>
          <a:xfrm>
            <a:off x="2844300" y="6361943"/>
            <a:ext cx="5609880" cy="10047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ru-RU" sz="4200" b="1" strike="noStrike" spc="-1" baseline="11000" dirty="0" err="1">
                <a:solidFill>
                  <a:srgbClr val="3F4447"/>
                </a:solidFill>
                <a:latin typeface="Arial"/>
                <a:ea typeface="DejaVu Sans"/>
              </a:rPr>
              <a:t>Weakened</a:t>
            </a:r>
            <a:r>
              <a:rPr lang="ru-RU" sz="4200" b="1" strike="noStrike" spc="-1" dirty="0">
                <a:solidFill>
                  <a:srgbClr val="3F4447"/>
                </a:solidFill>
                <a:latin typeface="Arial"/>
                <a:ea typeface="DejaVu Sans"/>
              </a:rPr>
              <a:t> </a:t>
            </a:r>
            <a:r>
              <a:rPr lang="ru-RU" sz="4200" b="1" strike="noStrike" spc="-1" baseline="11000" dirty="0" err="1">
                <a:solidFill>
                  <a:srgbClr val="3F4447"/>
                </a:solidFill>
                <a:latin typeface="Arial"/>
                <a:ea typeface="DejaVu Sans"/>
              </a:rPr>
              <a:t>Immune</a:t>
            </a:r>
            <a:r>
              <a:rPr lang="ru-RU" sz="4200" b="1" strike="noStrike" spc="-1" baseline="11000" dirty="0">
                <a:solidFill>
                  <a:srgbClr val="3F4447"/>
                </a:solidFill>
                <a:latin typeface="Arial"/>
                <a:ea typeface="DejaVu Sans"/>
              </a:rPr>
              <a:t> System </a:t>
            </a:r>
            <a:endParaRPr lang="ru-RU" sz="4200" b="0" strike="noStrike" spc="-1" dirty="0">
              <a:latin typeface="Arial"/>
            </a:endParaRPr>
          </a:p>
          <a:p>
            <a:pPr>
              <a:lnSpc>
                <a:spcPct val="100000"/>
              </a:lnSpc>
            </a:pPr>
            <a:endParaRPr lang="ru-RU" sz="4200" b="0" strike="noStrike" spc="-1" dirty="0">
              <a:latin typeface="Arial"/>
            </a:endParaRPr>
          </a:p>
        </p:txBody>
      </p:sp>
      <p:sp>
        <p:nvSpPr>
          <p:cNvPr id="4" name="Rectangle 3">
            <a:extLst>
              <a:ext uri="{FF2B5EF4-FFF2-40B4-BE49-F238E27FC236}">
                <a16:creationId xmlns:a16="http://schemas.microsoft.com/office/drawing/2014/main" id="{3E37D86E-F77A-3D7B-33E8-59A95BB8A645}"/>
              </a:ext>
            </a:extLst>
          </p:cNvPr>
          <p:cNvSpPr/>
          <p:nvPr/>
        </p:nvSpPr>
        <p:spPr>
          <a:xfrm>
            <a:off x="22613815" y="12535200"/>
            <a:ext cx="1301262" cy="1180800"/>
          </a:xfrm>
          <a:prstGeom prst="rect">
            <a:avLst/>
          </a:prstGeom>
          <a:solidFill>
            <a:srgbClr val="F2F5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spTree>
  </p:cSld>
  <p:clrMapOvr>
    <a:masterClrMapping/>
  </p:clrMapOvr>
  <p:extLst>
    <p:ext uri="{6950BFC3-D8DA-4A85-94F7-54DA5524770B}">
      <p188:commentRel xmlns:p188="http://schemas.microsoft.com/office/powerpoint/2018/8/main" r:id="rId3"/>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0" name="Picture 11"/>
          <p:cNvPicPr/>
          <p:nvPr/>
        </p:nvPicPr>
        <p:blipFill>
          <a:blip r:embed="rId2"/>
          <a:stretch/>
        </p:blipFill>
        <p:spPr>
          <a:xfrm>
            <a:off x="-27000" y="0"/>
            <a:ext cx="24383520" cy="13715640"/>
          </a:xfrm>
          <a:prstGeom prst="rect">
            <a:avLst/>
          </a:prstGeom>
          <a:ln>
            <a:noFill/>
          </a:ln>
        </p:spPr>
      </p:pic>
      <p:sp>
        <p:nvSpPr>
          <p:cNvPr id="331" name="CustomShape 1"/>
          <p:cNvSpPr/>
          <p:nvPr/>
        </p:nvSpPr>
        <p:spPr>
          <a:xfrm>
            <a:off x="1990440" y="5996160"/>
            <a:ext cx="3364676" cy="3620131"/>
          </a:xfrm>
          <a:prstGeom prst="rect">
            <a:avLst/>
          </a:prstGeom>
          <a:noFill/>
          <a:ln w="12600">
            <a:noFill/>
          </a:ln>
        </p:spPr>
        <p:style>
          <a:lnRef idx="0">
            <a:scrgbClr r="0" g="0" b="0"/>
          </a:lnRef>
          <a:fillRef idx="0">
            <a:scrgbClr r="0" g="0" b="0"/>
          </a:fillRef>
          <a:effectRef idx="0">
            <a:scrgbClr r="0" g="0" b="0"/>
          </a:effectRef>
          <a:fontRef idx="minor"/>
        </p:style>
        <p:txBody>
          <a:bodyPr wrap="none" lIns="85680" tIns="85680" rIns="85680" bIns="85680">
            <a:spAutoFit/>
          </a:bodyPr>
          <a:lstStyle/>
          <a:p>
            <a:pPr>
              <a:lnSpc>
                <a:spcPct val="100000"/>
              </a:lnSpc>
            </a:pPr>
            <a:r>
              <a:rPr lang="en-US" sz="3200" b="1" spc="-1" dirty="0">
                <a:solidFill>
                  <a:srgbClr val="535353"/>
                </a:solidFill>
                <a:latin typeface="Arial"/>
                <a:ea typeface="DejaVu Sans"/>
              </a:rPr>
              <a:t>BONUS</a:t>
            </a:r>
            <a:r>
              <a:rPr lang="ru-RU" sz="3200" b="1" strike="noStrike" spc="-1" dirty="0">
                <a:solidFill>
                  <a:srgbClr val="535353"/>
                </a:solidFill>
                <a:latin typeface="Arial"/>
                <a:ea typeface="DejaVu Sans"/>
              </a:rPr>
              <a:t> POINTS</a:t>
            </a:r>
            <a:endParaRPr lang="ru-RU" sz="3200" b="0" strike="noStrike" spc="-1" dirty="0">
              <a:latin typeface="Arial"/>
            </a:endParaRPr>
          </a:p>
          <a:p>
            <a:pPr>
              <a:lnSpc>
                <a:spcPct val="100000"/>
              </a:lnSpc>
            </a:pPr>
            <a:endParaRPr lang="ru-RU" sz="3200" b="0" strike="noStrike" spc="-1" dirty="0">
              <a:latin typeface="Arial"/>
            </a:endParaRPr>
          </a:p>
          <a:p>
            <a:pPr>
              <a:lnSpc>
                <a:spcPct val="100000"/>
              </a:lnSpc>
            </a:pPr>
            <a:endParaRPr lang="ru-RU" sz="3200" b="0" strike="noStrike" spc="-1" dirty="0">
              <a:latin typeface="Arial"/>
            </a:endParaRPr>
          </a:p>
          <a:p>
            <a:pPr>
              <a:lnSpc>
                <a:spcPct val="100000"/>
              </a:lnSpc>
            </a:pPr>
            <a:r>
              <a:rPr lang="ru-RU" sz="3200" b="1" strike="noStrike" spc="-1" dirty="0">
                <a:solidFill>
                  <a:srgbClr val="535353"/>
                </a:solidFill>
                <a:latin typeface="Arial"/>
                <a:ea typeface="Arial"/>
              </a:rPr>
              <a:t>MEMBER PRICE</a:t>
            </a:r>
            <a:endParaRPr lang="ru-RU" sz="3200" b="0" strike="noStrike" spc="-1" dirty="0">
              <a:latin typeface="Arial"/>
            </a:endParaRPr>
          </a:p>
          <a:p>
            <a:pPr>
              <a:lnSpc>
                <a:spcPct val="100000"/>
              </a:lnSpc>
            </a:pPr>
            <a:endParaRPr lang="ru-RU" sz="3200" b="0" strike="noStrike" spc="-1" dirty="0">
              <a:latin typeface="Arial"/>
            </a:endParaRPr>
          </a:p>
          <a:p>
            <a:pPr>
              <a:lnSpc>
                <a:spcPct val="100000"/>
              </a:lnSpc>
            </a:pPr>
            <a:endParaRPr lang="ru-RU" sz="3200" b="0" strike="noStrike" spc="-1" dirty="0">
              <a:latin typeface="Arial"/>
            </a:endParaRPr>
          </a:p>
          <a:p>
            <a:pPr>
              <a:lnSpc>
                <a:spcPct val="100000"/>
              </a:lnSpc>
            </a:pPr>
            <a:r>
              <a:rPr lang="ru-RU" sz="3200" b="1" strike="noStrike" spc="-1" dirty="0">
                <a:solidFill>
                  <a:srgbClr val="535353"/>
                </a:solidFill>
                <a:latin typeface="Arial"/>
                <a:ea typeface="DejaVu Sans"/>
              </a:rPr>
              <a:t>RETAIL PRICE</a:t>
            </a:r>
            <a:endParaRPr lang="ru-RU" sz="3200" b="0" strike="noStrike" spc="-1" dirty="0">
              <a:latin typeface="Arial"/>
            </a:endParaRPr>
          </a:p>
        </p:txBody>
      </p:sp>
      <p:sp>
        <p:nvSpPr>
          <p:cNvPr id="332" name="CustomShape 2"/>
          <p:cNvSpPr/>
          <p:nvPr/>
        </p:nvSpPr>
        <p:spPr>
          <a:xfrm>
            <a:off x="7347240" y="5807880"/>
            <a:ext cx="539640" cy="963000"/>
          </a:xfrm>
          <a:prstGeom prst="rect">
            <a:avLst/>
          </a:prstGeom>
          <a:noFill/>
          <a:ln w="12600">
            <a:noFill/>
          </a:ln>
        </p:spPr>
        <p:style>
          <a:lnRef idx="0">
            <a:scrgbClr r="0" g="0" b="0"/>
          </a:lnRef>
          <a:fillRef idx="0">
            <a:scrgbClr r="0" g="0" b="0"/>
          </a:fillRef>
          <a:effectRef idx="0">
            <a:scrgbClr r="0" g="0" b="0"/>
          </a:effectRef>
          <a:fontRef idx="minor"/>
        </p:style>
      </p:sp>
      <p:sp>
        <p:nvSpPr>
          <p:cNvPr id="333" name="CustomShape 3"/>
          <p:cNvSpPr/>
          <p:nvPr/>
        </p:nvSpPr>
        <p:spPr>
          <a:xfrm>
            <a:off x="8116560" y="8613000"/>
            <a:ext cx="539640" cy="963720"/>
          </a:xfrm>
          <a:prstGeom prst="rect">
            <a:avLst/>
          </a:prstGeom>
          <a:noFill/>
          <a:ln w="12600">
            <a:noFill/>
          </a:ln>
        </p:spPr>
        <p:style>
          <a:lnRef idx="0">
            <a:scrgbClr r="0" g="0" b="0"/>
          </a:lnRef>
          <a:fillRef idx="0">
            <a:scrgbClr r="0" g="0" b="0"/>
          </a:fillRef>
          <a:effectRef idx="0">
            <a:scrgbClr r="0" g="0" b="0"/>
          </a:effectRef>
          <a:fontRef idx="minor"/>
        </p:style>
      </p:sp>
      <p:sp>
        <p:nvSpPr>
          <p:cNvPr id="334" name="CustomShape 4"/>
          <p:cNvSpPr/>
          <p:nvPr/>
        </p:nvSpPr>
        <p:spPr>
          <a:xfrm>
            <a:off x="7468560" y="7200360"/>
            <a:ext cx="539640" cy="963720"/>
          </a:xfrm>
          <a:prstGeom prst="rect">
            <a:avLst/>
          </a:prstGeom>
          <a:noFill/>
          <a:ln w="12600">
            <a:noFill/>
          </a:ln>
        </p:spPr>
        <p:style>
          <a:lnRef idx="0">
            <a:scrgbClr r="0" g="0" b="0"/>
          </a:lnRef>
          <a:fillRef idx="0">
            <a:scrgbClr r="0" g="0" b="0"/>
          </a:fillRef>
          <a:effectRef idx="0">
            <a:scrgbClr r="0" g="0" b="0"/>
          </a:effectRef>
          <a:fontRef idx="minor"/>
        </p:style>
      </p:sp>
      <p:sp>
        <p:nvSpPr>
          <p:cNvPr id="335" name="CustomShape 5"/>
          <p:cNvSpPr/>
          <p:nvPr/>
        </p:nvSpPr>
        <p:spPr>
          <a:xfrm>
            <a:off x="7068600" y="5727960"/>
            <a:ext cx="1071000" cy="1071000"/>
          </a:xfrm>
          <a:prstGeom prst="ellipse">
            <a:avLst/>
          </a:prstGeom>
          <a:noFill/>
          <a:ln w="38160">
            <a:solidFill>
              <a:srgbClr val="874D94"/>
            </a:solidFill>
            <a:round/>
          </a:ln>
        </p:spPr>
        <p:style>
          <a:lnRef idx="0">
            <a:scrgbClr r="0" g="0" b="0"/>
          </a:lnRef>
          <a:fillRef idx="0">
            <a:scrgbClr r="0" g="0" b="0"/>
          </a:fillRef>
          <a:effectRef idx="0">
            <a:scrgbClr r="0" g="0" b="0"/>
          </a:effectRef>
          <a:fontRef idx="minor"/>
        </p:style>
      </p:sp>
      <p:sp>
        <p:nvSpPr>
          <p:cNvPr id="336" name="CustomShape 6"/>
          <p:cNvSpPr/>
          <p:nvPr/>
        </p:nvSpPr>
        <p:spPr>
          <a:xfrm>
            <a:off x="11486160" y="1949760"/>
            <a:ext cx="12908520" cy="9615600"/>
          </a:xfrm>
          <a:prstGeom prst="rect">
            <a:avLst/>
          </a:prstGeom>
          <a:solidFill>
            <a:srgbClr val="522667"/>
          </a:solidFill>
          <a:ln w="12600">
            <a:noFill/>
          </a:ln>
        </p:spPr>
        <p:style>
          <a:lnRef idx="0">
            <a:scrgbClr r="0" g="0" b="0"/>
          </a:lnRef>
          <a:fillRef idx="0">
            <a:scrgbClr r="0" g="0" b="0"/>
          </a:fillRef>
          <a:effectRef idx="0">
            <a:scrgbClr r="0" g="0" b="0"/>
          </a:effectRef>
          <a:fontRef idx="minor"/>
        </p:style>
      </p:sp>
      <p:sp>
        <p:nvSpPr>
          <p:cNvPr id="337" name="CustomShape 7"/>
          <p:cNvSpPr/>
          <p:nvPr/>
        </p:nvSpPr>
        <p:spPr>
          <a:xfrm>
            <a:off x="1888920" y="3265200"/>
            <a:ext cx="12156480" cy="1269000"/>
          </a:xfrm>
          <a:prstGeom prst="rect">
            <a:avLst/>
          </a:prstGeom>
          <a:noFill/>
          <a:ln w="12600">
            <a:noFill/>
          </a:ln>
        </p:spPr>
        <p:style>
          <a:lnRef idx="0">
            <a:scrgbClr r="0" g="0" b="0"/>
          </a:lnRef>
          <a:fillRef idx="0">
            <a:scrgbClr r="0" g="0" b="0"/>
          </a:fillRef>
          <a:effectRef idx="0">
            <a:scrgbClr r="0" g="0" b="0"/>
          </a:effectRef>
          <a:fontRef idx="minor"/>
        </p:style>
        <p:txBody>
          <a:bodyPr lIns="85680" tIns="85680" rIns="85680" bIns="85680">
            <a:spAutoFit/>
          </a:bodyPr>
          <a:lstStyle/>
          <a:p>
            <a:pPr>
              <a:lnSpc>
                <a:spcPct val="100000"/>
              </a:lnSpc>
            </a:pPr>
            <a:r>
              <a:rPr lang="ru-RU" sz="7200" b="1" strike="noStrike" cap="all" spc="-1" dirty="0">
                <a:solidFill>
                  <a:srgbClr val="535353"/>
                </a:solidFill>
                <a:latin typeface="Arial"/>
                <a:ea typeface="Arial"/>
              </a:rPr>
              <a:t>I</a:t>
            </a:r>
            <a:r>
              <a:rPr lang="en-US" sz="7200" b="1" strike="noStrike" cap="all" spc="-1" dirty="0" err="1">
                <a:solidFill>
                  <a:srgbClr val="535353"/>
                </a:solidFill>
                <a:latin typeface="Arial"/>
                <a:ea typeface="Arial"/>
              </a:rPr>
              <a:t>mmunity</a:t>
            </a:r>
            <a:r>
              <a:rPr lang="en-US" sz="7200" b="1" strike="noStrike" cap="all" spc="-1" dirty="0">
                <a:solidFill>
                  <a:srgbClr val="535353"/>
                </a:solidFill>
                <a:latin typeface="Arial"/>
                <a:ea typeface="Arial"/>
              </a:rPr>
              <a:t> </a:t>
            </a:r>
            <a:r>
              <a:rPr lang="ru-RU" sz="7200" b="1" strike="noStrike" cap="all" spc="-1" dirty="0" err="1">
                <a:solidFill>
                  <a:srgbClr val="535353"/>
                </a:solidFill>
                <a:latin typeface="Arial"/>
                <a:ea typeface="Arial"/>
              </a:rPr>
              <a:t>pack</a:t>
            </a:r>
            <a:endParaRPr lang="ru-RU" sz="7200" b="0" strike="noStrike" spc="-1" dirty="0">
              <a:latin typeface="Arial"/>
            </a:endParaRPr>
          </a:p>
        </p:txBody>
      </p:sp>
      <p:pic>
        <p:nvPicPr>
          <p:cNvPr id="338" name="pasted-image.pdf"/>
          <p:cNvPicPr/>
          <p:nvPr/>
        </p:nvPicPr>
        <p:blipFill>
          <a:blip r:embed="rId3"/>
          <a:stretch/>
        </p:blipFill>
        <p:spPr>
          <a:xfrm>
            <a:off x="9971640" y="-1211040"/>
            <a:ext cx="15937560" cy="15937560"/>
          </a:xfrm>
          <a:prstGeom prst="rect">
            <a:avLst/>
          </a:prstGeom>
          <a:ln w="12600">
            <a:noFill/>
          </a:ln>
        </p:spPr>
      </p:pic>
      <p:pic>
        <p:nvPicPr>
          <p:cNvPr id="1026" name="Picture 2" descr="Immunity Pack">
            <a:extLst>
              <a:ext uri="{FF2B5EF4-FFF2-40B4-BE49-F238E27FC236}">
                <a16:creationId xmlns:a16="http://schemas.microsoft.com/office/drawing/2014/main" id="{60AFC563-78E1-5B94-0107-2756958999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73560" y="4132812"/>
            <a:ext cx="7620000" cy="52451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0" name="image84.png"/>
          <p:cNvPicPr/>
          <p:nvPr/>
        </p:nvPicPr>
        <p:blipFill>
          <a:blip r:embed="rId3"/>
          <a:stretch/>
        </p:blipFill>
        <p:spPr>
          <a:xfrm>
            <a:off x="-27000" y="-15840"/>
            <a:ext cx="24434640" cy="13746960"/>
          </a:xfrm>
          <a:prstGeom prst="rect">
            <a:avLst/>
          </a:prstGeom>
          <a:ln w="12600">
            <a:noFill/>
          </a:ln>
        </p:spPr>
      </p:pic>
      <p:sp>
        <p:nvSpPr>
          <p:cNvPr id="341" name="CustomShape 1"/>
          <p:cNvSpPr/>
          <p:nvPr/>
        </p:nvSpPr>
        <p:spPr>
          <a:xfrm>
            <a:off x="-15840" y="2491560"/>
            <a:ext cx="24411960" cy="9352800"/>
          </a:xfrm>
          <a:prstGeom prst="rect">
            <a:avLst/>
          </a:prstGeom>
          <a:solidFill>
            <a:srgbClr val="845390"/>
          </a:solidFill>
          <a:ln w="12600">
            <a:noFill/>
          </a:ln>
        </p:spPr>
        <p:style>
          <a:lnRef idx="0">
            <a:scrgbClr r="0" g="0" b="0"/>
          </a:lnRef>
          <a:fillRef idx="0">
            <a:scrgbClr r="0" g="0" b="0"/>
          </a:fillRef>
          <a:effectRef idx="0">
            <a:scrgbClr r="0" g="0" b="0"/>
          </a:effectRef>
          <a:fontRef idx="minor"/>
        </p:style>
      </p:sp>
      <p:pic>
        <p:nvPicPr>
          <p:cNvPr id="342" name="image86.png"/>
          <p:cNvPicPr/>
          <p:nvPr/>
        </p:nvPicPr>
        <p:blipFill>
          <a:blip r:embed="rId4"/>
          <a:stretch/>
        </p:blipFill>
        <p:spPr>
          <a:xfrm>
            <a:off x="6927840" y="8875800"/>
            <a:ext cx="1351800" cy="1269360"/>
          </a:xfrm>
          <a:prstGeom prst="rect">
            <a:avLst/>
          </a:prstGeom>
          <a:ln w="12600">
            <a:noFill/>
          </a:ln>
        </p:spPr>
      </p:pic>
      <p:pic>
        <p:nvPicPr>
          <p:cNvPr id="343" name="image85.png"/>
          <p:cNvPicPr/>
          <p:nvPr/>
        </p:nvPicPr>
        <p:blipFill>
          <a:blip r:embed="rId5"/>
          <a:stretch/>
        </p:blipFill>
        <p:spPr>
          <a:xfrm>
            <a:off x="8482320" y="6019920"/>
            <a:ext cx="2144520" cy="2218680"/>
          </a:xfrm>
          <a:prstGeom prst="rect">
            <a:avLst/>
          </a:prstGeom>
          <a:ln w="12600">
            <a:noFill/>
          </a:ln>
        </p:spPr>
      </p:pic>
      <p:pic>
        <p:nvPicPr>
          <p:cNvPr id="344" name="image87.png"/>
          <p:cNvPicPr/>
          <p:nvPr/>
        </p:nvPicPr>
        <p:blipFill>
          <a:blip r:embed="rId6"/>
          <a:stretch/>
        </p:blipFill>
        <p:spPr>
          <a:xfrm>
            <a:off x="18999000" y="6019920"/>
            <a:ext cx="2141280" cy="2218680"/>
          </a:xfrm>
          <a:prstGeom prst="rect">
            <a:avLst/>
          </a:prstGeom>
          <a:ln w="12600">
            <a:noFill/>
          </a:ln>
        </p:spPr>
      </p:pic>
      <p:pic>
        <p:nvPicPr>
          <p:cNvPr id="345" name="image88.png"/>
          <p:cNvPicPr/>
          <p:nvPr/>
        </p:nvPicPr>
        <p:blipFill>
          <a:blip r:embed="rId7"/>
          <a:stretch/>
        </p:blipFill>
        <p:spPr>
          <a:xfrm>
            <a:off x="2829600" y="6032880"/>
            <a:ext cx="2244240" cy="2321640"/>
          </a:xfrm>
          <a:prstGeom prst="rect">
            <a:avLst/>
          </a:prstGeom>
          <a:ln w="12600">
            <a:noFill/>
          </a:ln>
        </p:spPr>
      </p:pic>
      <p:pic>
        <p:nvPicPr>
          <p:cNvPr id="346" name="image89.png"/>
          <p:cNvPicPr/>
          <p:nvPr/>
        </p:nvPicPr>
        <p:blipFill>
          <a:blip r:embed="rId8"/>
          <a:stretch/>
        </p:blipFill>
        <p:spPr>
          <a:xfrm>
            <a:off x="13790160" y="6032880"/>
            <a:ext cx="2192760" cy="2270160"/>
          </a:xfrm>
          <a:prstGeom prst="rect">
            <a:avLst/>
          </a:prstGeom>
          <a:ln w="12600">
            <a:noFill/>
          </a:ln>
        </p:spPr>
      </p:pic>
      <p:sp>
        <p:nvSpPr>
          <p:cNvPr id="347" name="CustomShape 2"/>
          <p:cNvSpPr/>
          <p:nvPr/>
        </p:nvSpPr>
        <p:spPr>
          <a:xfrm>
            <a:off x="1171440" y="3497220"/>
            <a:ext cx="22037400" cy="1269000"/>
          </a:xfrm>
          <a:prstGeom prst="rect">
            <a:avLst/>
          </a:prstGeom>
          <a:noFill/>
          <a:ln w="12600">
            <a:noFill/>
          </a:ln>
        </p:spPr>
        <p:style>
          <a:lnRef idx="0">
            <a:scrgbClr r="0" g="0" b="0"/>
          </a:lnRef>
          <a:fillRef idx="0">
            <a:scrgbClr r="0" g="0" b="0"/>
          </a:fillRef>
          <a:effectRef idx="0">
            <a:scrgbClr r="0" g="0" b="0"/>
          </a:effectRef>
          <a:fontRef idx="minor"/>
        </p:style>
        <p:txBody>
          <a:bodyPr lIns="85680" tIns="85680" rIns="85680" bIns="85680">
            <a:spAutoFit/>
          </a:bodyPr>
          <a:lstStyle/>
          <a:p>
            <a:pPr algn="ctr">
              <a:lnSpc>
                <a:spcPct val="100000"/>
              </a:lnSpc>
            </a:pPr>
            <a:r>
              <a:rPr lang="ru-RU" sz="7200" b="1" strike="noStrike" cap="all" spc="-1" dirty="0">
                <a:solidFill>
                  <a:srgbClr val="FFFFFF"/>
                </a:solidFill>
                <a:latin typeface="Arial"/>
                <a:ea typeface="DejaVu Sans"/>
              </a:rPr>
              <a:t>Concept </a:t>
            </a:r>
            <a:r>
              <a:rPr lang="ru-RU" sz="7200" b="1" strike="noStrike" cap="all" spc="-1" dirty="0" err="1">
                <a:solidFill>
                  <a:srgbClr val="FFFFFF"/>
                </a:solidFill>
                <a:latin typeface="Arial"/>
                <a:ea typeface="DejaVu Sans"/>
              </a:rPr>
              <a:t>of</a:t>
            </a:r>
            <a:r>
              <a:rPr lang="ru-RU" sz="7200" b="1" strike="noStrike" cap="all" spc="-1" dirty="0">
                <a:solidFill>
                  <a:srgbClr val="FFFFFF"/>
                </a:solidFill>
                <a:latin typeface="Arial"/>
                <a:ea typeface="DejaVu Sans"/>
              </a:rPr>
              <a:t> </a:t>
            </a:r>
            <a:r>
              <a:rPr lang="ru-RU" sz="7200" b="1" strike="noStrike" cap="all" spc="-1" dirty="0" err="1">
                <a:solidFill>
                  <a:srgbClr val="FFFFFF"/>
                </a:solidFill>
                <a:latin typeface="Arial"/>
                <a:ea typeface="DejaVu Sans"/>
              </a:rPr>
              <a:t>health</a:t>
            </a:r>
            <a:endParaRPr lang="ru-RU" sz="7200" b="0" strike="noStrike" spc="-1" dirty="0">
              <a:latin typeface="Arial"/>
            </a:endParaRPr>
          </a:p>
        </p:txBody>
      </p:sp>
      <p:sp>
        <p:nvSpPr>
          <p:cNvPr id="348" name="CustomShape 3"/>
          <p:cNvSpPr/>
          <p:nvPr/>
        </p:nvSpPr>
        <p:spPr>
          <a:xfrm>
            <a:off x="982440" y="8462880"/>
            <a:ext cx="5478480" cy="1817640"/>
          </a:xfrm>
          <a:prstGeom prst="rect">
            <a:avLst/>
          </a:prstGeom>
          <a:noFill/>
          <a:ln w="12600">
            <a:noFill/>
          </a:ln>
        </p:spPr>
        <p:style>
          <a:lnRef idx="0">
            <a:scrgbClr r="0" g="0" b="0"/>
          </a:lnRef>
          <a:fillRef idx="0">
            <a:scrgbClr r="0" g="0" b="0"/>
          </a:fillRef>
          <a:effectRef idx="0">
            <a:scrgbClr r="0" g="0" b="0"/>
          </a:effectRef>
          <a:fontRef idx="minor"/>
        </p:style>
        <p:txBody>
          <a:bodyPr lIns="85680" tIns="85680" rIns="85680" bIns="85680">
            <a:spAutoFit/>
          </a:bodyPr>
          <a:lstStyle/>
          <a:p>
            <a:pPr algn="ctr">
              <a:lnSpc>
                <a:spcPct val="100000"/>
              </a:lnSpc>
            </a:pPr>
            <a:r>
              <a:rPr lang="ru-RU" sz="3600" b="1" strike="noStrike" spc="-1">
                <a:solidFill>
                  <a:srgbClr val="FFFFFF"/>
                </a:solidFill>
                <a:latin typeface="Arial"/>
                <a:ea typeface="Arial"/>
              </a:rPr>
              <a:t>A holistic approach to overall health improvement.</a:t>
            </a:r>
            <a:endParaRPr lang="ru-RU" sz="3600" b="0" strike="noStrike" spc="-1">
              <a:latin typeface="Arial"/>
            </a:endParaRPr>
          </a:p>
        </p:txBody>
      </p:sp>
      <p:sp>
        <p:nvSpPr>
          <p:cNvPr id="349" name="CustomShape 4"/>
          <p:cNvSpPr/>
          <p:nvPr/>
        </p:nvSpPr>
        <p:spPr>
          <a:xfrm>
            <a:off x="6515280" y="8519400"/>
            <a:ext cx="6078960" cy="1269000"/>
          </a:xfrm>
          <a:prstGeom prst="rect">
            <a:avLst/>
          </a:prstGeom>
          <a:noFill/>
          <a:ln w="12600">
            <a:noFill/>
          </a:ln>
        </p:spPr>
        <p:style>
          <a:lnRef idx="0">
            <a:scrgbClr r="0" g="0" b="0"/>
          </a:lnRef>
          <a:fillRef idx="0">
            <a:scrgbClr r="0" g="0" b="0"/>
          </a:fillRef>
          <a:effectRef idx="0">
            <a:scrgbClr r="0" g="0" b="0"/>
          </a:effectRef>
          <a:fontRef idx="minor"/>
        </p:style>
        <p:txBody>
          <a:bodyPr lIns="85680" tIns="85680" rIns="85680" bIns="85680">
            <a:spAutoFit/>
          </a:bodyPr>
          <a:lstStyle/>
          <a:p>
            <a:pPr algn="ctr">
              <a:lnSpc>
                <a:spcPct val="100000"/>
              </a:lnSpc>
            </a:pPr>
            <a:r>
              <a:rPr lang="ru-RU" sz="3600" b="1" strike="noStrike" spc="-1">
                <a:solidFill>
                  <a:srgbClr val="FFFFFF"/>
                </a:solidFill>
                <a:latin typeface="Arial"/>
                <a:ea typeface="DejaVu Sans"/>
              </a:rPr>
              <a:t>A series of easy to follow stages</a:t>
            </a:r>
            <a:endParaRPr lang="ru-RU" sz="3600" b="0" strike="noStrike" spc="-1">
              <a:latin typeface="Arial"/>
            </a:endParaRPr>
          </a:p>
        </p:txBody>
      </p:sp>
      <p:sp>
        <p:nvSpPr>
          <p:cNvPr id="350" name="CustomShape 5"/>
          <p:cNvSpPr/>
          <p:nvPr/>
        </p:nvSpPr>
        <p:spPr>
          <a:xfrm>
            <a:off x="12661920" y="8519400"/>
            <a:ext cx="4449240" cy="1269000"/>
          </a:xfrm>
          <a:prstGeom prst="rect">
            <a:avLst/>
          </a:prstGeom>
          <a:noFill/>
          <a:ln w="12600">
            <a:noFill/>
          </a:ln>
        </p:spPr>
        <p:style>
          <a:lnRef idx="0">
            <a:scrgbClr r="0" g="0" b="0"/>
          </a:lnRef>
          <a:fillRef idx="0">
            <a:scrgbClr r="0" g="0" b="0"/>
          </a:fillRef>
          <a:effectRef idx="0">
            <a:scrgbClr r="0" g="0" b="0"/>
          </a:effectRef>
          <a:fontRef idx="minor"/>
        </p:style>
        <p:txBody>
          <a:bodyPr lIns="85680" tIns="85680" rIns="85680" bIns="85680">
            <a:spAutoFit/>
          </a:bodyPr>
          <a:lstStyle/>
          <a:p>
            <a:pPr algn="ctr">
              <a:lnSpc>
                <a:spcPct val="100000"/>
              </a:lnSpc>
            </a:pPr>
            <a:r>
              <a:rPr lang="ru-RU" sz="3600" b="1" strike="noStrike" spc="-1">
                <a:solidFill>
                  <a:srgbClr val="FFFFFF"/>
                </a:solidFill>
                <a:latin typeface="Arial"/>
                <a:ea typeface="DejaVu Sans"/>
              </a:rPr>
              <a:t>Maintains usual lifestyle</a:t>
            </a:r>
            <a:endParaRPr lang="ru-RU" sz="3600" b="0" strike="noStrike" spc="-1">
              <a:latin typeface="Arial"/>
            </a:endParaRPr>
          </a:p>
        </p:txBody>
      </p:sp>
      <p:sp>
        <p:nvSpPr>
          <p:cNvPr id="351" name="CustomShape 6"/>
          <p:cNvSpPr/>
          <p:nvPr/>
        </p:nvSpPr>
        <p:spPr>
          <a:xfrm>
            <a:off x="16877880" y="8519400"/>
            <a:ext cx="6078960" cy="1281029"/>
          </a:xfrm>
          <a:prstGeom prst="rect">
            <a:avLst/>
          </a:prstGeom>
          <a:noFill/>
          <a:ln w="12600">
            <a:noFill/>
          </a:ln>
        </p:spPr>
        <p:style>
          <a:lnRef idx="0">
            <a:scrgbClr r="0" g="0" b="0"/>
          </a:lnRef>
          <a:fillRef idx="0">
            <a:scrgbClr r="0" g="0" b="0"/>
          </a:fillRef>
          <a:effectRef idx="0">
            <a:scrgbClr r="0" g="0" b="0"/>
          </a:effectRef>
          <a:fontRef idx="minor"/>
        </p:style>
        <p:txBody>
          <a:bodyPr lIns="85680" tIns="85680" rIns="85680" bIns="85680">
            <a:spAutoFit/>
          </a:bodyPr>
          <a:lstStyle/>
          <a:p>
            <a:pPr algn="ctr">
              <a:lnSpc>
                <a:spcPct val="100000"/>
              </a:lnSpc>
            </a:pPr>
            <a:r>
              <a:rPr lang="ru-RU" sz="3600" b="1" strike="noStrike" spc="-1" dirty="0" err="1">
                <a:solidFill>
                  <a:srgbClr val="FFFFFF"/>
                </a:solidFill>
                <a:latin typeface="Arial"/>
                <a:ea typeface="DejaVu Sans"/>
              </a:rPr>
              <a:t>Helps</a:t>
            </a:r>
            <a:r>
              <a:rPr lang="ru-RU" sz="3600" b="1" strike="noStrike" spc="-1" dirty="0">
                <a:solidFill>
                  <a:srgbClr val="FFFFFF"/>
                </a:solidFill>
                <a:latin typeface="Arial"/>
                <a:ea typeface="DejaVu Sans"/>
              </a:rPr>
              <a:t> </a:t>
            </a:r>
            <a:r>
              <a:rPr lang="ru-RU" sz="3600" b="1" strike="noStrike" spc="-1" dirty="0" err="1">
                <a:solidFill>
                  <a:srgbClr val="FFFFFF"/>
                </a:solidFill>
                <a:latin typeface="Arial"/>
                <a:ea typeface="DejaVu Sans"/>
              </a:rPr>
              <a:t>restore</a:t>
            </a:r>
            <a:r>
              <a:rPr lang="ru-RU" sz="3600" b="1" strike="noStrike" spc="-1" dirty="0">
                <a:solidFill>
                  <a:srgbClr val="FFFFFF"/>
                </a:solidFill>
                <a:latin typeface="Arial"/>
                <a:ea typeface="DejaVu Sans"/>
              </a:rPr>
              <a:t> </a:t>
            </a:r>
            <a:r>
              <a:rPr lang="en-US" sz="3600" b="1" strike="noStrike" spc="-1" dirty="0">
                <a:solidFill>
                  <a:srgbClr val="FFFFFF"/>
                </a:solidFill>
                <a:latin typeface="Arial"/>
                <a:ea typeface="DejaVu Sans"/>
              </a:rPr>
              <a:t>health and well-being</a:t>
            </a:r>
            <a:endParaRPr lang="ru-RU" sz="3600" b="0" strike="noStrike" spc="-1" dirty="0">
              <a:latin typeface="Arial"/>
            </a:endParaRPr>
          </a:p>
        </p:txBody>
      </p:sp>
    </p:spTree>
  </p:cSld>
  <p:clrMapOvr>
    <a:masterClrMapping/>
  </p:clrMapOvr>
  <p:extLst>
    <p:ext uri="{6950BFC3-D8DA-4A85-94F7-54DA5524770B}">
      <p188:commentRel xmlns:p188="http://schemas.microsoft.com/office/powerpoint/2018/8/main" r:id="rId2"/>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 name="CustomShape 1"/>
          <p:cNvSpPr/>
          <p:nvPr/>
        </p:nvSpPr>
        <p:spPr>
          <a:xfrm>
            <a:off x="-63000" y="-36720"/>
            <a:ext cx="24509520" cy="13788720"/>
          </a:xfrm>
          <a:prstGeom prst="rect">
            <a:avLst/>
          </a:prstGeom>
          <a:solidFill>
            <a:srgbClr val="874D94"/>
          </a:solidFill>
          <a:ln w="12600">
            <a:noFill/>
          </a:ln>
        </p:spPr>
        <p:style>
          <a:lnRef idx="0">
            <a:scrgbClr r="0" g="0" b="0"/>
          </a:lnRef>
          <a:fillRef idx="0">
            <a:scrgbClr r="0" g="0" b="0"/>
          </a:fillRef>
          <a:effectRef idx="0">
            <a:scrgbClr r="0" g="0" b="0"/>
          </a:effectRef>
          <a:fontRef idx="minor"/>
        </p:style>
      </p:sp>
      <p:pic>
        <p:nvPicPr>
          <p:cNvPr id="353" name="image2.png"/>
          <p:cNvPicPr/>
          <p:nvPr/>
        </p:nvPicPr>
        <p:blipFill>
          <a:blip r:embed="rId2"/>
          <a:stretch/>
        </p:blipFill>
        <p:spPr>
          <a:xfrm>
            <a:off x="10287720" y="11348280"/>
            <a:ext cx="3807720" cy="669240"/>
          </a:xfrm>
          <a:prstGeom prst="rect">
            <a:avLst/>
          </a:prstGeom>
          <a:ln w="12600">
            <a:noFill/>
          </a:ln>
        </p:spPr>
      </p:pic>
      <p:sp>
        <p:nvSpPr>
          <p:cNvPr id="354" name="CustomShape 2"/>
          <p:cNvSpPr/>
          <p:nvPr/>
        </p:nvSpPr>
        <p:spPr>
          <a:xfrm>
            <a:off x="5128200" y="3870720"/>
            <a:ext cx="14127120" cy="5325213"/>
          </a:xfrm>
          <a:prstGeom prst="rect">
            <a:avLst/>
          </a:prstGeom>
          <a:noFill/>
          <a:ln w="12600">
            <a:noFill/>
          </a:ln>
        </p:spPr>
        <p:style>
          <a:lnRef idx="0">
            <a:scrgbClr r="0" g="0" b="0"/>
          </a:lnRef>
          <a:fillRef idx="0">
            <a:scrgbClr r="0" g="0" b="0"/>
          </a:fillRef>
          <a:effectRef idx="0">
            <a:scrgbClr r="0" g="0" b="0"/>
          </a:effectRef>
          <a:fontRef idx="minor"/>
        </p:style>
        <p:txBody>
          <a:bodyPr lIns="85680" tIns="85680" rIns="85680" bIns="85680">
            <a:spAutoFit/>
          </a:bodyPr>
          <a:lstStyle/>
          <a:p>
            <a:pPr algn="ctr">
              <a:lnSpc>
                <a:spcPct val="90000"/>
              </a:lnSpc>
            </a:pPr>
            <a:r>
              <a:rPr lang="en-GB" sz="12000" b="1" strike="noStrike" spc="-1" dirty="0">
                <a:solidFill>
                  <a:srgbClr val="FFFFFF"/>
                </a:solidFill>
                <a:latin typeface="Arial"/>
                <a:ea typeface="Arial"/>
              </a:rPr>
              <a:t>Immunity Pack</a:t>
            </a:r>
            <a:endParaRPr lang="ru-RU" sz="12000" b="0" strike="noStrike" spc="-1" dirty="0">
              <a:latin typeface="Arial"/>
            </a:endParaRPr>
          </a:p>
          <a:p>
            <a:pPr algn="ctr">
              <a:lnSpc>
                <a:spcPct val="90000"/>
              </a:lnSpc>
            </a:pPr>
            <a:endParaRPr lang="ru-RU" sz="12000" b="0" strike="noStrike" spc="-1" dirty="0">
              <a:latin typeface="Arial"/>
            </a:endParaRPr>
          </a:p>
          <a:p>
            <a:pPr algn="ctr">
              <a:lnSpc>
                <a:spcPct val="90000"/>
              </a:lnSpc>
            </a:pPr>
            <a:r>
              <a:rPr lang="en-GB" sz="6600" b="0" strike="noStrike" spc="-1" dirty="0">
                <a:solidFill>
                  <a:srgbClr val="FFFFFF"/>
                </a:solidFill>
                <a:latin typeface="Arial"/>
                <a:ea typeface="DejaVu Sans"/>
              </a:rPr>
              <a:t>MAXIMUM IMMUNITY PROTECTION</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 name="Picture 20"/>
          <p:cNvPicPr/>
          <p:nvPr/>
        </p:nvPicPr>
        <p:blipFill>
          <a:blip r:embed="rId4"/>
          <a:stretch/>
        </p:blipFill>
        <p:spPr>
          <a:xfrm>
            <a:off x="-27000" y="0"/>
            <a:ext cx="24383520" cy="13715640"/>
          </a:xfrm>
          <a:prstGeom prst="rect">
            <a:avLst/>
          </a:prstGeom>
          <a:ln>
            <a:noFill/>
          </a:ln>
        </p:spPr>
      </p:pic>
      <p:sp>
        <p:nvSpPr>
          <p:cNvPr id="146" name="CustomShape 1"/>
          <p:cNvSpPr/>
          <p:nvPr/>
        </p:nvSpPr>
        <p:spPr>
          <a:xfrm>
            <a:off x="2879280" y="939600"/>
            <a:ext cx="21503880" cy="1269000"/>
          </a:xfrm>
          <a:prstGeom prst="rect">
            <a:avLst/>
          </a:prstGeom>
          <a:noFill/>
          <a:ln w="12600">
            <a:noFill/>
          </a:ln>
        </p:spPr>
        <p:style>
          <a:lnRef idx="0">
            <a:scrgbClr r="0" g="0" b="0"/>
          </a:lnRef>
          <a:fillRef idx="0">
            <a:scrgbClr r="0" g="0" b="0"/>
          </a:fillRef>
          <a:effectRef idx="0">
            <a:scrgbClr r="0" g="0" b="0"/>
          </a:effectRef>
          <a:fontRef idx="minor"/>
        </p:style>
        <p:txBody>
          <a:bodyPr lIns="85680" tIns="85680" rIns="85680" bIns="85680">
            <a:spAutoFit/>
          </a:bodyPr>
          <a:lstStyle/>
          <a:p>
            <a:pPr>
              <a:lnSpc>
                <a:spcPct val="100000"/>
              </a:lnSpc>
            </a:pPr>
            <a:r>
              <a:rPr lang="ru-RU" sz="7200" b="1" strike="noStrike" cap="all" spc="-1">
                <a:solidFill>
                  <a:srgbClr val="535353"/>
                </a:solidFill>
                <a:latin typeface="Arial"/>
                <a:ea typeface="DejaVu Sans"/>
              </a:rPr>
              <a:t>What weakens your immune system</a:t>
            </a:r>
            <a:endParaRPr lang="ru-RU" sz="7200" b="0" strike="noStrike" spc="-1">
              <a:latin typeface="Arial"/>
            </a:endParaRPr>
          </a:p>
        </p:txBody>
      </p:sp>
      <p:grpSp>
        <p:nvGrpSpPr>
          <p:cNvPr id="147" name="Group 2"/>
          <p:cNvGrpSpPr/>
          <p:nvPr/>
        </p:nvGrpSpPr>
        <p:grpSpPr>
          <a:xfrm>
            <a:off x="1683000" y="4018320"/>
            <a:ext cx="19658160" cy="8023474"/>
            <a:chOff x="1683000" y="4018320"/>
            <a:chExt cx="19658160" cy="8023474"/>
          </a:xfrm>
        </p:grpSpPr>
        <p:sp>
          <p:nvSpPr>
            <p:cNvPr id="148" name="CustomShape 3"/>
            <p:cNvSpPr/>
            <p:nvPr/>
          </p:nvSpPr>
          <p:spPr>
            <a:xfrm>
              <a:off x="2298600" y="6284160"/>
              <a:ext cx="3493080" cy="689400"/>
            </a:xfrm>
            <a:prstGeom prst="rect">
              <a:avLst/>
            </a:prstGeom>
            <a:noFill/>
            <a:ln w="12600">
              <a:noFill/>
            </a:ln>
          </p:spPr>
          <p:style>
            <a:lnRef idx="0">
              <a:scrgbClr r="0" g="0" b="0"/>
            </a:lnRef>
            <a:fillRef idx="0">
              <a:scrgbClr r="0" g="0" b="0"/>
            </a:fillRef>
            <a:effectRef idx="0">
              <a:scrgbClr r="0" g="0" b="0"/>
            </a:effectRef>
            <a:fontRef idx="minor"/>
          </p:style>
          <p:txBody>
            <a:bodyPr lIns="85680" tIns="85680" rIns="85680" bIns="85680">
              <a:spAutoFit/>
            </a:bodyPr>
            <a:lstStyle/>
            <a:p>
              <a:pPr algn="ctr">
                <a:lnSpc>
                  <a:spcPct val="100000"/>
                </a:lnSpc>
              </a:pPr>
              <a:r>
                <a:rPr lang="ru-RU" sz="3400" b="0" strike="noStrike" cap="all" spc="-1" dirty="0" err="1">
                  <a:solidFill>
                    <a:srgbClr val="333F48"/>
                  </a:solidFill>
                  <a:latin typeface="Arial"/>
                  <a:ea typeface="DejaVu Sans"/>
                </a:rPr>
                <a:t>Bad</a:t>
              </a:r>
              <a:r>
                <a:rPr lang="ru-RU" sz="3400" b="0" strike="noStrike" cap="all" spc="-1" dirty="0">
                  <a:solidFill>
                    <a:srgbClr val="333F48"/>
                  </a:solidFill>
                  <a:latin typeface="Arial"/>
                  <a:ea typeface="DejaVu Sans"/>
                </a:rPr>
                <a:t> </a:t>
              </a:r>
              <a:r>
                <a:rPr lang="ru-RU" sz="3400" b="0" strike="noStrike" cap="all" spc="-1" dirty="0" err="1">
                  <a:solidFill>
                    <a:srgbClr val="333F48"/>
                  </a:solidFill>
                  <a:latin typeface="Arial"/>
                  <a:ea typeface="DejaVu Sans"/>
                </a:rPr>
                <a:t>habits</a:t>
              </a:r>
              <a:endParaRPr lang="ru-RU" sz="3400" b="0" strike="noStrike" spc="-1" dirty="0">
                <a:latin typeface="Arial"/>
              </a:endParaRPr>
            </a:p>
          </p:txBody>
        </p:sp>
        <p:pic>
          <p:nvPicPr>
            <p:cNvPr id="149" name="pasted-image.pdf"/>
            <p:cNvPicPr/>
            <p:nvPr/>
          </p:nvPicPr>
          <p:blipFill>
            <a:blip r:embed="rId5"/>
            <a:stretch/>
          </p:blipFill>
          <p:spPr>
            <a:xfrm>
              <a:off x="3051720" y="4018320"/>
              <a:ext cx="1986840" cy="1973520"/>
            </a:xfrm>
            <a:prstGeom prst="rect">
              <a:avLst/>
            </a:prstGeom>
            <a:ln w="12600">
              <a:noFill/>
            </a:ln>
          </p:spPr>
        </p:pic>
        <p:pic>
          <p:nvPicPr>
            <p:cNvPr id="150" name="pasted-image.pdf"/>
            <p:cNvPicPr/>
            <p:nvPr/>
          </p:nvPicPr>
          <p:blipFill>
            <a:blip r:embed="rId6"/>
            <a:stretch/>
          </p:blipFill>
          <p:spPr>
            <a:xfrm>
              <a:off x="8300520" y="4141440"/>
              <a:ext cx="1897200" cy="1727640"/>
            </a:xfrm>
            <a:prstGeom prst="rect">
              <a:avLst/>
            </a:prstGeom>
            <a:ln w="12600">
              <a:noFill/>
            </a:ln>
          </p:spPr>
        </p:pic>
        <p:pic>
          <p:nvPicPr>
            <p:cNvPr id="151" name="pasted-image.pdf"/>
            <p:cNvPicPr/>
            <p:nvPr/>
          </p:nvPicPr>
          <p:blipFill>
            <a:blip r:embed="rId7"/>
            <a:stretch/>
          </p:blipFill>
          <p:spPr>
            <a:xfrm>
              <a:off x="13414680" y="4084200"/>
              <a:ext cx="1726920" cy="1842120"/>
            </a:xfrm>
            <a:prstGeom prst="rect">
              <a:avLst/>
            </a:prstGeom>
            <a:ln w="12600">
              <a:noFill/>
            </a:ln>
          </p:spPr>
        </p:pic>
        <p:pic>
          <p:nvPicPr>
            <p:cNvPr id="152" name="pasted-image.pdf"/>
            <p:cNvPicPr/>
            <p:nvPr/>
          </p:nvPicPr>
          <p:blipFill>
            <a:blip r:embed="rId8"/>
            <a:stretch/>
          </p:blipFill>
          <p:spPr>
            <a:xfrm>
              <a:off x="17987760" y="4085280"/>
              <a:ext cx="1983240" cy="1839960"/>
            </a:xfrm>
            <a:prstGeom prst="rect">
              <a:avLst/>
            </a:prstGeom>
            <a:ln w="12600">
              <a:noFill/>
            </a:ln>
          </p:spPr>
        </p:pic>
        <p:pic>
          <p:nvPicPr>
            <p:cNvPr id="153" name="pasted-image.pdf"/>
            <p:cNvPicPr/>
            <p:nvPr/>
          </p:nvPicPr>
          <p:blipFill>
            <a:blip r:embed="rId9"/>
            <a:stretch/>
          </p:blipFill>
          <p:spPr>
            <a:xfrm>
              <a:off x="3284280" y="8494200"/>
              <a:ext cx="1521720" cy="2042280"/>
            </a:xfrm>
            <a:prstGeom prst="rect">
              <a:avLst/>
            </a:prstGeom>
            <a:ln w="12600">
              <a:noFill/>
            </a:ln>
          </p:spPr>
        </p:pic>
        <p:pic>
          <p:nvPicPr>
            <p:cNvPr id="154" name="pasted-image.pdf"/>
            <p:cNvPicPr/>
            <p:nvPr/>
          </p:nvPicPr>
          <p:blipFill>
            <a:blip r:embed="rId10"/>
            <a:stretch/>
          </p:blipFill>
          <p:spPr>
            <a:xfrm>
              <a:off x="8336160" y="8602560"/>
              <a:ext cx="1826280" cy="1826280"/>
            </a:xfrm>
            <a:prstGeom prst="rect">
              <a:avLst/>
            </a:prstGeom>
            <a:ln w="12600">
              <a:noFill/>
            </a:ln>
          </p:spPr>
        </p:pic>
        <p:pic>
          <p:nvPicPr>
            <p:cNvPr id="155" name="pasted-image.pdf"/>
            <p:cNvPicPr/>
            <p:nvPr/>
          </p:nvPicPr>
          <p:blipFill>
            <a:blip r:embed="rId11"/>
            <a:stretch/>
          </p:blipFill>
          <p:spPr>
            <a:xfrm>
              <a:off x="13692240" y="8492040"/>
              <a:ext cx="1171440" cy="2046600"/>
            </a:xfrm>
            <a:prstGeom prst="rect">
              <a:avLst/>
            </a:prstGeom>
            <a:ln w="12600">
              <a:noFill/>
            </a:ln>
          </p:spPr>
        </p:pic>
        <p:pic>
          <p:nvPicPr>
            <p:cNvPr id="156" name="pasted-image.pdf"/>
            <p:cNvPicPr/>
            <p:nvPr/>
          </p:nvPicPr>
          <p:blipFill>
            <a:blip r:embed="rId12"/>
            <a:stretch/>
          </p:blipFill>
          <p:spPr>
            <a:xfrm>
              <a:off x="18094320" y="8571600"/>
              <a:ext cx="1769760" cy="1887840"/>
            </a:xfrm>
            <a:prstGeom prst="rect">
              <a:avLst/>
            </a:prstGeom>
            <a:ln w="12600">
              <a:noFill/>
            </a:ln>
          </p:spPr>
        </p:pic>
        <p:sp>
          <p:nvSpPr>
            <p:cNvPr id="157" name="CustomShape 4"/>
            <p:cNvSpPr/>
            <p:nvPr/>
          </p:nvSpPr>
          <p:spPr>
            <a:xfrm>
              <a:off x="5990400" y="6284160"/>
              <a:ext cx="6480000" cy="689400"/>
            </a:xfrm>
            <a:prstGeom prst="rect">
              <a:avLst/>
            </a:prstGeom>
            <a:noFill/>
            <a:ln w="12600">
              <a:noFill/>
            </a:ln>
          </p:spPr>
          <p:style>
            <a:lnRef idx="0">
              <a:scrgbClr r="0" g="0" b="0"/>
            </a:lnRef>
            <a:fillRef idx="0">
              <a:scrgbClr r="0" g="0" b="0"/>
            </a:fillRef>
            <a:effectRef idx="0">
              <a:scrgbClr r="0" g="0" b="0"/>
            </a:effectRef>
            <a:fontRef idx="minor"/>
          </p:style>
          <p:txBody>
            <a:bodyPr lIns="85680" tIns="85680" rIns="85680" bIns="85680">
              <a:spAutoFit/>
            </a:bodyPr>
            <a:lstStyle/>
            <a:p>
              <a:pPr algn="ctr">
                <a:lnSpc>
                  <a:spcPct val="100000"/>
                </a:lnSpc>
              </a:pPr>
              <a:r>
                <a:rPr lang="ru-RU" sz="3400" b="0" strike="noStrike" cap="all" spc="-1">
                  <a:solidFill>
                    <a:srgbClr val="333F48"/>
                  </a:solidFill>
                  <a:latin typeface="Arial"/>
                  <a:ea typeface="DejaVu Sans"/>
                </a:rPr>
                <a:t>Junk food</a:t>
              </a:r>
              <a:endParaRPr lang="ru-RU" sz="3400" b="0" strike="noStrike" spc="-1">
                <a:latin typeface="Arial"/>
              </a:endParaRPr>
            </a:p>
          </p:txBody>
        </p:sp>
        <p:sp>
          <p:nvSpPr>
            <p:cNvPr id="158" name="CustomShape 5"/>
            <p:cNvSpPr/>
            <p:nvPr/>
          </p:nvSpPr>
          <p:spPr>
            <a:xfrm>
              <a:off x="12531600" y="6284160"/>
              <a:ext cx="3493080" cy="689400"/>
            </a:xfrm>
            <a:prstGeom prst="rect">
              <a:avLst/>
            </a:prstGeom>
            <a:noFill/>
            <a:ln w="12600">
              <a:noFill/>
            </a:ln>
          </p:spPr>
          <p:style>
            <a:lnRef idx="0">
              <a:scrgbClr r="0" g="0" b="0"/>
            </a:lnRef>
            <a:fillRef idx="0">
              <a:scrgbClr r="0" g="0" b="0"/>
            </a:fillRef>
            <a:effectRef idx="0">
              <a:scrgbClr r="0" g="0" b="0"/>
            </a:effectRef>
            <a:fontRef idx="minor"/>
          </p:style>
          <p:txBody>
            <a:bodyPr lIns="85680" tIns="85680" rIns="85680" bIns="85680">
              <a:spAutoFit/>
            </a:bodyPr>
            <a:lstStyle/>
            <a:p>
              <a:pPr algn="ctr">
                <a:lnSpc>
                  <a:spcPct val="100000"/>
                </a:lnSpc>
              </a:pPr>
              <a:r>
                <a:rPr lang="ru-RU" sz="3400" b="0" strike="noStrike" cap="all" spc="-1">
                  <a:solidFill>
                    <a:srgbClr val="333F48"/>
                  </a:solidFill>
                  <a:latin typeface="Arial"/>
                  <a:ea typeface="DejaVu Sans"/>
                </a:rPr>
                <a:t>stress</a:t>
              </a:r>
              <a:endParaRPr lang="ru-RU" sz="3400" b="0" strike="noStrike" spc="-1">
                <a:latin typeface="Arial"/>
              </a:endParaRPr>
            </a:p>
          </p:txBody>
        </p:sp>
        <p:sp>
          <p:nvSpPr>
            <p:cNvPr id="159" name="CustomShape 6"/>
            <p:cNvSpPr/>
            <p:nvPr/>
          </p:nvSpPr>
          <p:spPr>
            <a:xfrm>
              <a:off x="16616880" y="6284160"/>
              <a:ext cx="4724280" cy="689400"/>
            </a:xfrm>
            <a:prstGeom prst="rect">
              <a:avLst/>
            </a:prstGeom>
            <a:noFill/>
            <a:ln w="12600">
              <a:noFill/>
            </a:ln>
          </p:spPr>
          <p:style>
            <a:lnRef idx="0">
              <a:scrgbClr r="0" g="0" b="0"/>
            </a:lnRef>
            <a:fillRef idx="0">
              <a:scrgbClr r="0" g="0" b="0"/>
            </a:fillRef>
            <a:effectRef idx="0">
              <a:scrgbClr r="0" g="0" b="0"/>
            </a:effectRef>
            <a:fontRef idx="minor"/>
          </p:style>
          <p:txBody>
            <a:bodyPr lIns="85680" tIns="85680" rIns="85680" bIns="85680">
              <a:spAutoFit/>
            </a:bodyPr>
            <a:lstStyle/>
            <a:p>
              <a:pPr algn="ctr">
                <a:lnSpc>
                  <a:spcPct val="100000"/>
                </a:lnSpc>
              </a:pPr>
              <a:r>
                <a:rPr lang="ru-RU" sz="3400" b="0" strike="noStrike" cap="all" spc="-1">
                  <a:solidFill>
                    <a:srgbClr val="333F48"/>
                  </a:solidFill>
                  <a:latin typeface="Arial"/>
                  <a:ea typeface="DejaVu Sans"/>
                </a:rPr>
                <a:t>Sleep habits</a:t>
              </a:r>
              <a:endParaRPr lang="ru-RU" sz="3400" b="0" strike="noStrike" spc="-1">
                <a:latin typeface="Arial"/>
              </a:endParaRPr>
            </a:p>
          </p:txBody>
        </p:sp>
        <p:sp>
          <p:nvSpPr>
            <p:cNvPr id="160" name="CustomShape 7"/>
            <p:cNvSpPr/>
            <p:nvPr/>
          </p:nvSpPr>
          <p:spPr>
            <a:xfrm>
              <a:off x="16616880" y="10822320"/>
              <a:ext cx="4724280" cy="1219474"/>
            </a:xfrm>
            <a:prstGeom prst="rect">
              <a:avLst/>
            </a:prstGeom>
            <a:noFill/>
            <a:ln w="12600">
              <a:noFill/>
            </a:ln>
          </p:spPr>
          <p:style>
            <a:lnRef idx="0">
              <a:scrgbClr r="0" g="0" b="0"/>
            </a:lnRef>
            <a:fillRef idx="0">
              <a:scrgbClr r="0" g="0" b="0"/>
            </a:fillRef>
            <a:effectRef idx="0">
              <a:scrgbClr r="0" g="0" b="0"/>
            </a:effectRef>
            <a:fontRef idx="minor"/>
          </p:style>
          <p:txBody>
            <a:bodyPr lIns="85680" tIns="85680" rIns="85680" bIns="85680">
              <a:spAutoFit/>
            </a:bodyPr>
            <a:lstStyle/>
            <a:p>
              <a:pPr algn="ctr"/>
              <a:r>
                <a:rPr lang="en-US" sz="3400" cap="all" spc="-1" dirty="0">
                  <a:solidFill>
                    <a:srgbClr val="333F48"/>
                  </a:solidFill>
                  <a:latin typeface="Arial"/>
                </a:rPr>
                <a:t>Allergies and intolerances</a:t>
              </a:r>
              <a:endParaRPr lang="ru-RU" sz="3400" cap="all" spc="-1" dirty="0">
                <a:solidFill>
                  <a:srgbClr val="333F48"/>
                </a:solidFill>
                <a:latin typeface="Arial"/>
              </a:endParaRPr>
            </a:p>
          </p:txBody>
        </p:sp>
        <p:sp>
          <p:nvSpPr>
            <p:cNvPr id="161" name="CustomShape 8"/>
            <p:cNvSpPr/>
            <p:nvPr/>
          </p:nvSpPr>
          <p:spPr>
            <a:xfrm>
              <a:off x="11916000" y="10822320"/>
              <a:ext cx="4724280" cy="689400"/>
            </a:xfrm>
            <a:prstGeom prst="rect">
              <a:avLst/>
            </a:prstGeom>
            <a:noFill/>
            <a:ln w="12600">
              <a:noFill/>
            </a:ln>
          </p:spPr>
          <p:style>
            <a:lnRef idx="0">
              <a:scrgbClr r="0" g="0" b="0"/>
            </a:lnRef>
            <a:fillRef idx="0">
              <a:scrgbClr r="0" g="0" b="0"/>
            </a:fillRef>
            <a:effectRef idx="0">
              <a:scrgbClr r="0" g="0" b="0"/>
            </a:effectRef>
            <a:fontRef idx="minor"/>
          </p:style>
          <p:txBody>
            <a:bodyPr lIns="85680" tIns="85680" rIns="85680" bIns="85680">
              <a:spAutoFit/>
            </a:bodyPr>
            <a:lstStyle/>
            <a:p>
              <a:pPr algn="ctr">
                <a:lnSpc>
                  <a:spcPct val="100000"/>
                </a:lnSpc>
              </a:pPr>
              <a:r>
                <a:rPr lang="ru-RU" sz="3400" b="0" strike="noStrike" cap="all" spc="-1">
                  <a:solidFill>
                    <a:srgbClr val="333F48"/>
                  </a:solidFill>
                  <a:latin typeface="Arial"/>
                  <a:ea typeface="DejaVu Sans"/>
                </a:rPr>
                <a:t>disease</a:t>
              </a:r>
              <a:endParaRPr lang="ru-RU" sz="3400" b="0" strike="noStrike" spc="-1">
                <a:latin typeface="Arial"/>
              </a:endParaRPr>
            </a:p>
          </p:txBody>
        </p:sp>
        <p:sp>
          <p:nvSpPr>
            <p:cNvPr id="162" name="CustomShape 9"/>
            <p:cNvSpPr/>
            <p:nvPr/>
          </p:nvSpPr>
          <p:spPr>
            <a:xfrm>
              <a:off x="6887160" y="10822320"/>
              <a:ext cx="4724280" cy="1219474"/>
            </a:xfrm>
            <a:prstGeom prst="rect">
              <a:avLst/>
            </a:prstGeom>
            <a:noFill/>
            <a:ln w="12600">
              <a:noFill/>
            </a:ln>
          </p:spPr>
          <p:style>
            <a:lnRef idx="0">
              <a:scrgbClr r="0" g="0" b="0"/>
            </a:lnRef>
            <a:fillRef idx="0">
              <a:scrgbClr r="0" g="0" b="0"/>
            </a:fillRef>
            <a:effectRef idx="0">
              <a:scrgbClr r="0" g="0" b="0"/>
            </a:effectRef>
            <a:fontRef idx="minor"/>
          </p:style>
          <p:txBody>
            <a:bodyPr lIns="85680" tIns="85680" rIns="85680" bIns="85680">
              <a:spAutoFit/>
            </a:bodyPr>
            <a:lstStyle/>
            <a:p>
              <a:pPr algn="ctr">
                <a:lnSpc>
                  <a:spcPct val="100000"/>
                </a:lnSpc>
              </a:pPr>
              <a:r>
                <a:rPr lang="en-US" sz="3400" cap="all" spc="-1" dirty="0">
                  <a:solidFill>
                    <a:srgbClr val="333F48"/>
                  </a:solidFill>
                  <a:latin typeface="Arial"/>
                </a:rPr>
                <a:t>Slow recover from injury</a:t>
              </a:r>
              <a:endParaRPr lang="ru-RU" sz="3400" cap="all" spc="-1" dirty="0">
                <a:solidFill>
                  <a:srgbClr val="333F48"/>
                </a:solidFill>
                <a:latin typeface="Arial"/>
              </a:endParaRPr>
            </a:p>
          </p:txBody>
        </p:sp>
        <p:sp>
          <p:nvSpPr>
            <p:cNvPr id="163" name="CustomShape 10"/>
            <p:cNvSpPr/>
            <p:nvPr/>
          </p:nvSpPr>
          <p:spPr>
            <a:xfrm>
              <a:off x="1683000" y="10822320"/>
              <a:ext cx="4724280" cy="689400"/>
            </a:xfrm>
            <a:prstGeom prst="rect">
              <a:avLst/>
            </a:prstGeom>
            <a:noFill/>
            <a:ln w="12600">
              <a:noFill/>
            </a:ln>
          </p:spPr>
          <p:style>
            <a:lnRef idx="0">
              <a:scrgbClr r="0" g="0" b="0"/>
            </a:lnRef>
            <a:fillRef idx="0">
              <a:scrgbClr r="0" g="0" b="0"/>
            </a:fillRef>
            <a:effectRef idx="0">
              <a:scrgbClr r="0" g="0" b="0"/>
            </a:effectRef>
            <a:fontRef idx="minor"/>
          </p:style>
          <p:txBody>
            <a:bodyPr lIns="85680" tIns="85680" rIns="85680" bIns="85680">
              <a:spAutoFit/>
            </a:bodyPr>
            <a:lstStyle/>
            <a:p>
              <a:pPr algn="ctr">
                <a:lnSpc>
                  <a:spcPct val="100000"/>
                </a:lnSpc>
              </a:pPr>
              <a:r>
                <a:rPr lang="ru-RU" sz="3400" b="0" strike="noStrike" cap="all" spc="-1">
                  <a:solidFill>
                    <a:srgbClr val="333F48"/>
                  </a:solidFill>
                  <a:latin typeface="Arial"/>
                  <a:ea typeface="DejaVu Sans"/>
                </a:rPr>
                <a:t>age</a:t>
              </a:r>
              <a:endParaRPr lang="ru-RU" sz="3400" b="0" strike="noStrike" spc="-1">
                <a:latin typeface="Arial"/>
              </a:endParaRPr>
            </a:p>
          </p:txBody>
        </p:sp>
      </p:grpSp>
      <p:sp>
        <p:nvSpPr>
          <p:cNvPr id="2" name="Rectangle 1">
            <a:extLst>
              <a:ext uri="{FF2B5EF4-FFF2-40B4-BE49-F238E27FC236}">
                <a16:creationId xmlns:a16="http://schemas.microsoft.com/office/drawing/2014/main" id="{E93A586C-2678-F314-2109-1A5F1269D92F}"/>
              </a:ext>
            </a:extLst>
          </p:cNvPr>
          <p:cNvSpPr/>
          <p:nvPr/>
        </p:nvSpPr>
        <p:spPr>
          <a:xfrm>
            <a:off x="22613815" y="12535200"/>
            <a:ext cx="1301262" cy="1180800"/>
          </a:xfrm>
          <a:prstGeom prst="rect">
            <a:avLst/>
          </a:prstGeom>
          <a:solidFill>
            <a:srgbClr val="F2F5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spTree>
  </p:cSld>
  <p:clrMapOvr>
    <a:masterClrMapping/>
  </p:clrMapOvr>
  <p:extLst>
    <p:ext uri="{6950BFC3-D8DA-4A85-94F7-54DA5524770B}">
      <p188:commentRel xmlns:p188="http://schemas.microsoft.com/office/powerpoint/2018/8/main" r:id="rId3"/>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 name="Picture 5"/>
          <p:cNvPicPr/>
          <p:nvPr/>
        </p:nvPicPr>
        <p:blipFill>
          <a:blip r:embed="rId4"/>
          <a:stretch/>
        </p:blipFill>
        <p:spPr>
          <a:xfrm>
            <a:off x="-27000" y="0"/>
            <a:ext cx="24383520" cy="13715640"/>
          </a:xfrm>
          <a:prstGeom prst="rect">
            <a:avLst/>
          </a:prstGeom>
          <a:ln>
            <a:noFill/>
          </a:ln>
        </p:spPr>
      </p:pic>
      <p:sp>
        <p:nvSpPr>
          <p:cNvPr id="165" name="CustomShape 1"/>
          <p:cNvSpPr/>
          <p:nvPr/>
        </p:nvSpPr>
        <p:spPr>
          <a:xfrm>
            <a:off x="1939680" y="1086120"/>
            <a:ext cx="10379520" cy="2366280"/>
          </a:xfrm>
          <a:prstGeom prst="rect">
            <a:avLst/>
          </a:prstGeom>
          <a:noFill/>
          <a:ln w="12600">
            <a:noFill/>
          </a:ln>
        </p:spPr>
        <p:style>
          <a:lnRef idx="0">
            <a:scrgbClr r="0" g="0" b="0"/>
          </a:lnRef>
          <a:fillRef idx="0">
            <a:scrgbClr r="0" g="0" b="0"/>
          </a:fillRef>
          <a:effectRef idx="0">
            <a:scrgbClr r="0" g="0" b="0"/>
          </a:effectRef>
          <a:fontRef idx="minor"/>
        </p:style>
        <p:txBody>
          <a:bodyPr lIns="85680" tIns="85680" rIns="85680" bIns="85680">
            <a:spAutoFit/>
          </a:bodyPr>
          <a:lstStyle/>
          <a:p>
            <a:pPr>
              <a:lnSpc>
                <a:spcPct val="100000"/>
              </a:lnSpc>
            </a:pPr>
            <a:r>
              <a:rPr lang="ru-RU" sz="7200" b="1" strike="noStrike" cap="all" spc="-1">
                <a:solidFill>
                  <a:srgbClr val="535353"/>
                </a:solidFill>
                <a:latin typeface="Arial"/>
                <a:ea typeface="DejaVu Sans"/>
              </a:rPr>
              <a:t>Signs of weakened immune system</a:t>
            </a:r>
            <a:endParaRPr lang="ru-RU" sz="7200" b="0" strike="noStrike" spc="-1">
              <a:latin typeface="Arial"/>
            </a:endParaRPr>
          </a:p>
        </p:txBody>
      </p:sp>
      <p:sp>
        <p:nvSpPr>
          <p:cNvPr id="166" name="CustomShape 2"/>
          <p:cNvSpPr/>
          <p:nvPr/>
        </p:nvSpPr>
        <p:spPr>
          <a:xfrm>
            <a:off x="2039040" y="4300200"/>
            <a:ext cx="11626160" cy="6821007"/>
          </a:xfrm>
          <a:prstGeom prst="rect">
            <a:avLst/>
          </a:prstGeom>
          <a:noFill/>
          <a:ln w="12600">
            <a:noFill/>
          </a:ln>
        </p:spPr>
        <p:style>
          <a:lnRef idx="0">
            <a:scrgbClr r="0" g="0" b="0"/>
          </a:lnRef>
          <a:fillRef idx="0">
            <a:scrgbClr r="0" g="0" b="0"/>
          </a:fillRef>
          <a:effectRef idx="0">
            <a:scrgbClr r="0" g="0" b="0"/>
          </a:effectRef>
          <a:fontRef idx="minor"/>
        </p:style>
        <p:txBody>
          <a:bodyPr wrap="square" lIns="85680" tIns="85680" rIns="85680" bIns="85680">
            <a:spAutoFit/>
          </a:bodyPr>
          <a:lstStyle/>
          <a:p>
            <a:pPr marL="572580" indent="-571500">
              <a:lnSpc>
                <a:spcPct val="100000"/>
              </a:lnSpc>
              <a:buClr>
                <a:srgbClr val="3F4447"/>
              </a:buClr>
              <a:buFont typeface="Arial" panose="020B0604020202020204" pitchFamily="34" charset="0"/>
              <a:buChar char="•"/>
            </a:pPr>
            <a:r>
              <a:rPr lang="ru-RU" sz="3600" cap="all" spc="-1" dirty="0" err="1">
                <a:solidFill>
                  <a:srgbClr val="3F4447"/>
                </a:solidFill>
                <a:latin typeface="Arial"/>
              </a:rPr>
              <a:t>Increased</a:t>
            </a:r>
            <a:r>
              <a:rPr lang="ru-RU" sz="3600" cap="all" spc="-1" dirty="0">
                <a:solidFill>
                  <a:srgbClr val="3F4447"/>
                </a:solidFill>
                <a:latin typeface="Arial"/>
              </a:rPr>
              <a:t> </a:t>
            </a:r>
            <a:r>
              <a:rPr lang="ru-RU" sz="3600" cap="all" spc="-1" dirty="0" err="1">
                <a:solidFill>
                  <a:srgbClr val="3F4447"/>
                </a:solidFill>
                <a:latin typeface="Arial"/>
              </a:rPr>
              <a:t>fatigue</a:t>
            </a:r>
            <a:endParaRPr lang="ru-RU" sz="3600" cap="all" spc="-1" dirty="0">
              <a:solidFill>
                <a:srgbClr val="3F4447"/>
              </a:solidFill>
              <a:latin typeface="Arial"/>
            </a:endParaRPr>
          </a:p>
          <a:p>
            <a:pPr marL="571500" indent="-571500">
              <a:lnSpc>
                <a:spcPct val="100000"/>
              </a:lnSpc>
              <a:buFont typeface="Arial" panose="020B0604020202020204" pitchFamily="34" charset="0"/>
              <a:buChar char="•"/>
            </a:pPr>
            <a:endParaRPr lang="ru-RU" sz="3600" cap="all" spc="-1" dirty="0">
              <a:solidFill>
                <a:srgbClr val="3F4447"/>
              </a:solidFill>
              <a:latin typeface="Arial"/>
            </a:endParaRPr>
          </a:p>
          <a:p>
            <a:pPr marL="572580" indent="-571500">
              <a:lnSpc>
                <a:spcPct val="100000"/>
              </a:lnSpc>
              <a:buClr>
                <a:srgbClr val="3F4447"/>
              </a:buClr>
              <a:buFont typeface="Arial" panose="020B0604020202020204" pitchFamily="34" charset="0"/>
              <a:buChar char="•"/>
            </a:pPr>
            <a:r>
              <a:rPr lang="ru-RU" sz="3600" cap="all" spc="-1" dirty="0" err="1">
                <a:solidFill>
                  <a:srgbClr val="3F4447"/>
                </a:solidFill>
                <a:latin typeface="Arial"/>
              </a:rPr>
              <a:t>Irritability</a:t>
            </a:r>
            <a:r>
              <a:rPr lang="ru-RU" sz="3600" cap="all" spc="-1" dirty="0">
                <a:solidFill>
                  <a:srgbClr val="3F4447"/>
                </a:solidFill>
                <a:latin typeface="Arial"/>
              </a:rPr>
              <a:t>, </a:t>
            </a:r>
            <a:r>
              <a:rPr lang="ru-RU" sz="3600" cap="all" spc="-1" dirty="0" err="1">
                <a:solidFill>
                  <a:srgbClr val="3F4447"/>
                </a:solidFill>
                <a:latin typeface="Arial"/>
              </a:rPr>
              <a:t>anxiousness</a:t>
            </a:r>
            <a:r>
              <a:rPr lang="ru-RU" sz="3600" cap="all" spc="-1" dirty="0">
                <a:solidFill>
                  <a:srgbClr val="3F4447"/>
                </a:solidFill>
                <a:latin typeface="Arial"/>
              </a:rPr>
              <a:t>, </a:t>
            </a:r>
            <a:r>
              <a:rPr lang="en-US" sz="3600" cap="all" spc="-1" dirty="0">
                <a:solidFill>
                  <a:srgbClr val="3F4447"/>
                </a:solidFill>
                <a:latin typeface="Arial"/>
              </a:rPr>
              <a:t>Sad</a:t>
            </a:r>
            <a:r>
              <a:rPr lang="ru-RU" sz="3600" cap="all" spc="-1" dirty="0">
                <a:solidFill>
                  <a:srgbClr val="3F4447"/>
                </a:solidFill>
                <a:latin typeface="Arial"/>
              </a:rPr>
              <a:t> </a:t>
            </a:r>
            <a:r>
              <a:rPr lang="ru-RU" sz="3600" cap="all" spc="-1" dirty="0" err="1">
                <a:solidFill>
                  <a:srgbClr val="3F4447"/>
                </a:solidFill>
                <a:latin typeface="Arial"/>
              </a:rPr>
              <a:t>mood</a:t>
            </a:r>
            <a:endParaRPr lang="ru-RU" sz="3600" cap="all" spc="-1" dirty="0">
              <a:solidFill>
                <a:srgbClr val="3F4447"/>
              </a:solidFill>
              <a:latin typeface="Arial"/>
            </a:endParaRPr>
          </a:p>
          <a:p>
            <a:pPr marL="571500" indent="-571500">
              <a:lnSpc>
                <a:spcPct val="100000"/>
              </a:lnSpc>
              <a:buFont typeface="Arial" panose="020B0604020202020204" pitchFamily="34" charset="0"/>
              <a:buChar char="•"/>
            </a:pPr>
            <a:endParaRPr lang="ru-RU" sz="3600" cap="all" spc="-1" dirty="0">
              <a:solidFill>
                <a:srgbClr val="3F4447"/>
              </a:solidFill>
              <a:latin typeface="Arial"/>
            </a:endParaRPr>
          </a:p>
          <a:p>
            <a:pPr marL="572580" indent="-571500">
              <a:lnSpc>
                <a:spcPct val="100000"/>
              </a:lnSpc>
              <a:buClr>
                <a:srgbClr val="3F4447"/>
              </a:buClr>
              <a:buFont typeface="Arial" panose="020B0604020202020204" pitchFamily="34" charset="0"/>
              <a:buChar char="•"/>
            </a:pPr>
            <a:r>
              <a:rPr lang="ru-RU" sz="3600" cap="all" spc="-1" dirty="0" err="1">
                <a:solidFill>
                  <a:srgbClr val="3F4447"/>
                </a:solidFill>
                <a:latin typeface="Arial"/>
              </a:rPr>
              <a:t>Skin</a:t>
            </a:r>
            <a:r>
              <a:rPr lang="ru-RU" sz="3600" cap="all" spc="-1" dirty="0">
                <a:solidFill>
                  <a:srgbClr val="3F4447"/>
                </a:solidFill>
                <a:latin typeface="Arial"/>
              </a:rPr>
              <a:t> </a:t>
            </a:r>
            <a:r>
              <a:rPr lang="ru-RU" sz="3600" cap="all" spc="-1" dirty="0" err="1">
                <a:solidFill>
                  <a:srgbClr val="3F4447"/>
                </a:solidFill>
                <a:latin typeface="Arial"/>
              </a:rPr>
              <a:t>problems</a:t>
            </a:r>
            <a:endParaRPr lang="ru-RU" sz="3600" cap="all" spc="-1" dirty="0">
              <a:solidFill>
                <a:srgbClr val="3F4447"/>
              </a:solidFill>
              <a:latin typeface="Arial"/>
            </a:endParaRPr>
          </a:p>
          <a:p>
            <a:pPr marL="571500" indent="-571500">
              <a:lnSpc>
                <a:spcPct val="100000"/>
              </a:lnSpc>
              <a:buFont typeface="Arial" panose="020B0604020202020204" pitchFamily="34" charset="0"/>
              <a:buChar char="•"/>
            </a:pPr>
            <a:endParaRPr lang="ru-RU" sz="3600" cap="all" spc="-1" dirty="0">
              <a:solidFill>
                <a:srgbClr val="3F4447"/>
              </a:solidFill>
              <a:latin typeface="Arial"/>
            </a:endParaRPr>
          </a:p>
          <a:p>
            <a:pPr marL="572580" indent="-571500">
              <a:lnSpc>
                <a:spcPct val="100000"/>
              </a:lnSpc>
              <a:buClr>
                <a:srgbClr val="3F4447"/>
              </a:buClr>
              <a:buFont typeface="Arial" panose="020B0604020202020204" pitchFamily="34" charset="0"/>
              <a:buChar char="•"/>
            </a:pPr>
            <a:r>
              <a:rPr lang="en-US" sz="3600" cap="all" spc="-1" dirty="0">
                <a:solidFill>
                  <a:srgbClr val="3F4447"/>
                </a:solidFill>
                <a:latin typeface="Arial"/>
              </a:rPr>
              <a:t>Minor illnesses have a higher impact </a:t>
            </a:r>
          </a:p>
          <a:p>
            <a:pPr marL="572580" indent="-571500">
              <a:lnSpc>
                <a:spcPct val="100000"/>
              </a:lnSpc>
              <a:buClr>
                <a:srgbClr val="3F4447"/>
              </a:buClr>
              <a:buFont typeface="Arial" panose="020B0604020202020204" pitchFamily="34" charset="0"/>
              <a:buChar char="•"/>
            </a:pPr>
            <a:endParaRPr lang="ru-RU" sz="3600" cap="all" spc="-1" dirty="0">
              <a:solidFill>
                <a:srgbClr val="3F4447"/>
              </a:solidFill>
              <a:latin typeface="Arial"/>
            </a:endParaRPr>
          </a:p>
          <a:p>
            <a:pPr marL="572580" indent="-571500">
              <a:lnSpc>
                <a:spcPct val="100000"/>
              </a:lnSpc>
              <a:buClr>
                <a:srgbClr val="3F4447"/>
              </a:buClr>
              <a:buFont typeface="Arial" panose="020B0604020202020204" pitchFamily="34" charset="0"/>
              <a:buChar char="•"/>
            </a:pPr>
            <a:r>
              <a:rPr lang="ru-RU" sz="3600" cap="all" spc="-1" dirty="0">
                <a:solidFill>
                  <a:srgbClr val="3F4447"/>
                </a:solidFill>
                <a:latin typeface="Arial"/>
              </a:rPr>
              <a:t>High</a:t>
            </a:r>
            <a:r>
              <a:rPr lang="en-US" sz="3600" cap="all" spc="-1" dirty="0">
                <a:solidFill>
                  <a:srgbClr val="3F4447"/>
                </a:solidFill>
                <a:latin typeface="Arial"/>
              </a:rPr>
              <a:t>er</a:t>
            </a:r>
            <a:r>
              <a:rPr lang="ru-RU" sz="3600" cap="all" spc="-1" dirty="0">
                <a:solidFill>
                  <a:srgbClr val="3F4447"/>
                </a:solidFill>
                <a:latin typeface="Arial"/>
              </a:rPr>
              <a:t> </a:t>
            </a:r>
            <a:r>
              <a:rPr lang="ru-RU" sz="3600" cap="all" spc="-1" dirty="0" err="1">
                <a:solidFill>
                  <a:srgbClr val="3F4447"/>
                </a:solidFill>
                <a:latin typeface="Arial"/>
              </a:rPr>
              <a:t>Frequency</a:t>
            </a:r>
            <a:r>
              <a:rPr lang="ru-RU" sz="3600" cap="all" spc="-1" dirty="0">
                <a:solidFill>
                  <a:srgbClr val="3F4447"/>
                </a:solidFill>
                <a:latin typeface="Arial"/>
              </a:rPr>
              <a:t> </a:t>
            </a:r>
            <a:r>
              <a:rPr lang="ru-RU" sz="3600" cap="all" spc="-1" dirty="0" err="1">
                <a:solidFill>
                  <a:srgbClr val="3F4447"/>
                </a:solidFill>
                <a:latin typeface="Arial"/>
              </a:rPr>
              <a:t>of</a:t>
            </a:r>
            <a:r>
              <a:rPr lang="ru-RU" sz="3600" cap="all" spc="-1" dirty="0">
                <a:solidFill>
                  <a:srgbClr val="3F4447"/>
                </a:solidFill>
                <a:latin typeface="Arial"/>
              </a:rPr>
              <a:t> </a:t>
            </a:r>
            <a:r>
              <a:rPr lang="ru-RU" sz="3600" cap="all" spc="-1" dirty="0" err="1">
                <a:solidFill>
                  <a:srgbClr val="3F4447"/>
                </a:solidFill>
                <a:latin typeface="Arial"/>
              </a:rPr>
              <a:t>getting</a:t>
            </a:r>
            <a:r>
              <a:rPr lang="ru-RU" sz="3600" cap="all" spc="-1" dirty="0">
                <a:solidFill>
                  <a:srgbClr val="3F4447"/>
                </a:solidFill>
                <a:latin typeface="Arial"/>
              </a:rPr>
              <a:t> </a:t>
            </a:r>
            <a:r>
              <a:rPr lang="ru-RU" sz="3600" cap="all" spc="-1" dirty="0" err="1">
                <a:solidFill>
                  <a:srgbClr val="3F4447"/>
                </a:solidFill>
                <a:latin typeface="Arial"/>
              </a:rPr>
              <a:t>sick</a:t>
            </a:r>
            <a:endParaRPr lang="ru-RU" sz="3600" cap="all" spc="-1" dirty="0">
              <a:solidFill>
                <a:srgbClr val="3F4447"/>
              </a:solidFill>
              <a:latin typeface="Arial"/>
            </a:endParaRPr>
          </a:p>
          <a:p>
            <a:pPr marL="571500" indent="-571500">
              <a:lnSpc>
                <a:spcPct val="100000"/>
              </a:lnSpc>
              <a:buFont typeface="Arial" panose="020B0604020202020204" pitchFamily="34" charset="0"/>
              <a:buChar char="•"/>
            </a:pPr>
            <a:endParaRPr lang="ru-RU" sz="3600" cap="all" spc="-1" dirty="0">
              <a:solidFill>
                <a:srgbClr val="3F4447"/>
              </a:solidFill>
              <a:latin typeface="Arial"/>
            </a:endParaRPr>
          </a:p>
          <a:p>
            <a:pPr marL="572580" indent="-571500">
              <a:lnSpc>
                <a:spcPct val="100000"/>
              </a:lnSpc>
              <a:buClr>
                <a:srgbClr val="3F4447"/>
              </a:buClr>
              <a:buFont typeface="Arial" panose="020B0604020202020204" pitchFamily="34" charset="0"/>
              <a:buChar char="•"/>
            </a:pPr>
            <a:r>
              <a:rPr lang="ru-RU" sz="3600" cap="all" spc="-1" dirty="0" err="1">
                <a:solidFill>
                  <a:srgbClr val="3F4447"/>
                </a:solidFill>
                <a:latin typeface="Arial"/>
              </a:rPr>
              <a:t>Repeated</a:t>
            </a:r>
            <a:r>
              <a:rPr lang="ru-RU" sz="3600" cap="all" spc="-1" dirty="0">
                <a:solidFill>
                  <a:srgbClr val="3F4447"/>
                </a:solidFill>
                <a:latin typeface="Arial"/>
              </a:rPr>
              <a:t> </a:t>
            </a:r>
            <a:r>
              <a:rPr lang="ru-RU" sz="3600" cap="all" spc="-1" dirty="0" err="1">
                <a:solidFill>
                  <a:srgbClr val="3F4447"/>
                </a:solidFill>
                <a:latin typeface="Arial"/>
              </a:rPr>
              <a:t>infections</a:t>
            </a:r>
            <a:endParaRPr lang="ru-RU" sz="3600" cap="all" spc="-1" dirty="0">
              <a:solidFill>
                <a:srgbClr val="3F4447"/>
              </a:solidFill>
              <a:latin typeface="Arial"/>
            </a:endParaRPr>
          </a:p>
          <a:p>
            <a:pPr>
              <a:lnSpc>
                <a:spcPct val="100000"/>
              </a:lnSpc>
            </a:pPr>
            <a:endParaRPr lang="ru-RU" sz="3600" b="0" strike="noStrike" spc="-1" dirty="0">
              <a:latin typeface="Arial"/>
            </a:endParaRPr>
          </a:p>
        </p:txBody>
      </p:sp>
      <p:pic>
        <p:nvPicPr>
          <p:cNvPr id="167" name="pasted-image.pdf"/>
          <p:cNvPicPr/>
          <p:nvPr/>
        </p:nvPicPr>
        <p:blipFill>
          <a:blip r:embed="rId5"/>
          <a:srcRect b="35715"/>
          <a:stretch/>
        </p:blipFill>
        <p:spPr>
          <a:xfrm>
            <a:off x="15254640" y="933120"/>
            <a:ext cx="6535080" cy="12965040"/>
          </a:xfrm>
          <a:prstGeom prst="rect">
            <a:avLst/>
          </a:prstGeom>
          <a:ln w="12600">
            <a:noFill/>
          </a:ln>
        </p:spPr>
      </p:pic>
      <p:sp>
        <p:nvSpPr>
          <p:cNvPr id="2" name="Rectangle 1">
            <a:extLst>
              <a:ext uri="{FF2B5EF4-FFF2-40B4-BE49-F238E27FC236}">
                <a16:creationId xmlns:a16="http://schemas.microsoft.com/office/drawing/2014/main" id="{19BEB8F1-50E6-91AC-8277-9A365F9A8767}"/>
              </a:ext>
            </a:extLst>
          </p:cNvPr>
          <p:cNvSpPr/>
          <p:nvPr/>
        </p:nvSpPr>
        <p:spPr>
          <a:xfrm>
            <a:off x="22613815" y="12535200"/>
            <a:ext cx="1301262" cy="1180800"/>
          </a:xfrm>
          <a:prstGeom prst="rect">
            <a:avLst/>
          </a:prstGeom>
          <a:solidFill>
            <a:srgbClr val="F2F5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spTree>
  </p:cSld>
  <p:clrMapOvr>
    <a:masterClrMapping/>
  </p:clrMapOvr>
  <p:extLst>
    <p:ext uri="{6950BFC3-D8DA-4A85-94F7-54DA5524770B}">
      <p188:commentRel xmlns:p188="http://schemas.microsoft.com/office/powerpoint/2018/8/main" r:id="rId3"/>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 name="Picture 1"/>
          <p:cNvPicPr/>
          <p:nvPr/>
        </p:nvPicPr>
        <p:blipFill>
          <a:blip r:embed="rId4"/>
          <a:stretch/>
        </p:blipFill>
        <p:spPr>
          <a:xfrm>
            <a:off x="0" y="3600"/>
            <a:ext cx="24383520" cy="13708440"/>
          </a:xfrm>
          <a:prstGeom prst="rect">
            <a:avLst/>
          </a:prstGeom>
          <a:ln>
            <a:noFill/>
          </a:ln>
        </p:spPr>
      </p:pic>
      <p:sp>
        <p:nvSpPr>
          <p:cNvPr id="169" name="CustomShape 1"/>
          <p:cNvSpPr/>
          <p:nvPr/>
        </p:nvSpPr>
        <p:spPr>
          <a:xfrm>
            <a:off x="625320" y="1043280"/>
            <a:ext cx="13131360" cy="1177200"/>
          </a:xfrm>
          <a:prstGeom prst="rect">
            <a:avLst/>
          </a:prstGeom>
          <a:noFill/>
          <a:ln w="12600">
            <a:noFill/>
          </a:ln>
        </p:spPr>
        <p:style>
          <a:lnRef idx="0">
            <a:scrgbClr r="0" g="0" b="0"/>
          </a:lnRef>
          <a:fillRef idx="0">
            <a:scrgbClr r="0" g="0" b="0"/>
          </a:fillRef>
          <a:effectRef idx="0">
            <a:scrgbClr r="0" g="0" b="0"/>
          </a:effectRef>
          <a:fontRef idx="minor"/>
        </p:style>
        <p:txBody>
          <a:bodyPr lIns="85680" tIns="85680" rIns="85680" bIns="85680">
            <a:spAutoFit/>
          </a:bodyPr>
          <a:lstStyle/>
          <a:p>
            <a:pPr>
              <a:lnSpc>
                <a:spcPct val="100000"/>
              </a:lnSpc>
            </a:pPr>
            <a:r>
              <a:rPr lang="ru-RU" sz="6600" b="1" strike="noStrike" cap="all" spc="-1">
                <a:solidFill>
                  <a:srgbClr val="FFFFFF"/>
                </a:solidFill>
                <a:latin typeface="Arial"/>
                <a:ea typeface="DejaVu Sans"/>
              </a:rPr>
              <a:t>What is an immune system?</a:t>
            </a:r>
            <a:endParaRPr lang="ru-RU" sz="6600" b="0" strike="noStrike" spc="-1">
              <a:latin typeface="Arial"/>
            </a:endParaRPr>
          </a:p>
        </p:txBody>
      </p:sp>
      <p:sp>
        <p:nvSpPr>
          <p:cNvPr id="170" name="CustomShape 2"/>
          <p:cNvSpPr/>
          <p:nvPr/>
        </p:nvSpPr>
        <p:spPr>
          <a:xfrm>
            <a:off x="14227200" y="1827360"/>
            <a:ext cx="10060200" cy="10060200"/>
          </a:xfrm>
          <a:prstGeom prst="ellipse">
            <a:avLst/>
          </a:prstGeom>
          <a:solidFill>
            <a:srgbClr val="FFFFFF">
              <a:alpha val="11000"/>
            </a:srgbClr>
          </a:solidFill>
          <a:ln w="12600">
            <a:noFill/>
          </a:ln>
        </p:spPr>
        <p:style>
          <a:lnRef idx="0">
            <a:scrgbClr r="0" g="0" b="0"/>
          </a:lnRef>
          <a:fillRef idx="0">
            <a:scrgbClr r="0" g="0" b="0"/>
          </a:fillRef>
          <a:effectRef idx="0">
            <a:scrgbClr r="0" g="0" b="0"/>
          </a:effectRef>
          <a:fontRef idx="minor"/>
        </p:style>
      </p:sp>
      <p:grpSp>
        <p:nvGrpSpPr>
          <p:cNvPr id="171" name="Group 3"/>
          <p:cNvGrpSpPr/>
          <p:nvPr/>
        </p:nvGrpSpPr>
        <p:grpSpPr>
          <a:xfrm>
            <a:off x="12241440" y="1637640"/>
            <a:ext cx="11456280" cy="10694160"/>
            <a:chOff x="12241440" y="1637640"/>
            <a:chExt cx="11456280" cy="10694160"/>
          </a:xfrm>
        </p:grpSpPr>
        <p:pic>
          <p:nvPicPr>
            <p:cNvPr id="172" name="pasted-image.pdf"/>
            <p:cNvPicPr/>
            <p:nvPr/>
          </p:nvPicPr>
          <p:blipFill>
            <a:blip r:embed="rId5"/>
            <a:stretch/>
          </p:blipFill>
          <p:spPr>
            <a:xfrm>
              <a:off x="16209360" y="3539160"/>
              <a:ext cx="6106680" cy="6890760"/>
            </a:xfrm>
            <a:prstGeom prst="rect">
              <a:avLst/>
            </a:prstGeom>
            <a:ln w="12600">
              <a:noFill/>
            </a:ln>
          </p:spPr>
        </p:pic>
        <p:pic>
          <p:nvPicPr>
            <p:cNvPr id="173" name="pasted-image.pdf"/>
            <p:cNvPicPr/>
            <p:nvPr/>
          </p:nvPicPr>
          <p:blipFill>
            <a:blip r:embed="rId6"/>
            <a:stretch/>
          </p:blipFill>
          <p:spPr>
            <a:xfrm>
              <a:off x="12241440" y="1637640"/>
              <a:ext cx="11456280" cy="10694160"/>
            </a:xfrm>
            <a:prstGeom prst="rect">
              <a:avLst/>
            </a:prstGeom>
            <a:ln w="12600">
              <a:noFill/>
            </a:ln>
          </p:spPr>
        </p:pic>
      </p:grpSp>
      <p:sp>
        <p:nvSpPr>
          <p:cNvPr id="174" name="CustomShape 4"/>
          <p:cNvSpPr/>
          <p:nvPr/>
        </p:nvSpPr>
        <p:spPr>
          <a:xfrm>
            <a:off x="11556540" y="-716220"/>
            <a:ext cx="15401520" cy="15401520"/>
          </a:xfrm>
          <a:prstGeom prst="ellipse">
            <a:avLst/>
          </a:prstGeom>
          <a:solidFill>
            <a:srgbClr val="FFFFFF">
              <a:alpha val="11000"/>
            </a:srgbClr>
          </a:solidFill>
          <a:ln w="12600">
            <a:noFill/>
          </a:ln>
        </p:spPr>
        <p:style>
          <a:lnRef idx="0">
            <a:scrgbClr r="0" g="0" b="0"/>
          </a:lnRef>
          <a:fillRef idx="0">
            <a:scrgbClr r="0" g="0" b="0"/>
          </a:fillRef>
          <a:effectRef idx="0">
            <a:scrgbClr r="0" g="0" b="0"/>
          </a:effectRef>
          <a:fontRef idx="minor"/>
        </p:style>
      </p:sp>
      <p:sp>
        <p:nvSpPr>
          <p:cNvPr id="175" name="CustomShape 5"/>
          <p:cNvSpPr/>
          <p:nvPr/>
        </p:nvSpPr>
        <p:spPr>
          <a:xfrm>
            <a:off x="16989840" y="5670720"/>
            <a:ext cx="4535280" cy="2204359"/>
          </a:xfrm>
          <a:prstGeom prst="rect">
            <a:avLst/>
          </a:prstGeom>
          <a:noFill/>
          <a:ln w="12600">
            <a:noFill/>
          </a:ln>
        </p:spPr>
        <p:style>
          <a:lnRef idx="0">
            <a:scrgbClr r="0" g="0" b="0"/>
          </a:lnRef>
          <a:fillRef idx="0">
            <a:scrgbClr r="0" g="0" b="0"/>
          </a:fillRef>
          <a:effectRef idx="0">
            <a:scrgbClr r="0" g="0" b="0"/>
          </a:effectRef>
          <a:fontRef idx="minor"/>
        </p:style>
        <p:txBody>
          <a:bodyPr lIns="85680" tIns="85680" rIns="85680" bIns="85680">
            <a:spAutoFit/>
          </a:bodyPr>
          <a:lstStyle/>
          <a:p>
            <a:pPr algn="ctr">
              <a:lnSpc>
                <a:spcPct val="100000"/>
              </a:lnSpc>
            </a:pPr>
            <a:r>
              <a:rPr lang="ru-RU" sz="6600" strike="noStrike" cap="all" spc="-1" dirty="0">
                <a:solidFill>
                  <a:srgbClr val="29284B"/>
                </a:solidFill>
                <a:latin typeface="Arial"/>
                <a:ea typeface="Arial"/>
              </a:rPr>
              <a:t>IMMUNE SYSTEM</a:t>
            </a:r>
            <a:endParaRPr lang="ru-RU" sz="6600" strike="noStrike" spc="-1" dirty="0">
              <a:latin typeface="Arial"/>
            </a:endParaRPr>
          </a:p>
        </p:txBody>
      </p:sp>
      <p:sp>
        <p:nvSpPr>
          <p:cNvPr id="176" name="CustomShape 6"/>
          <p:cNvSpPr/>
          <p:nvPr/>
        </p:nvSpPr>
        <p:spPr>
          <a:xfrm>
            <a:off x="655920" y="3275280"/>
            <a:ext cx="10310760" cy="7559671"/>
          </a:xfrm>
          <a:prstGeom prst="rect">
            <a:avLst/>
          </a:prstGeom>
          <a:noFill/>
          <a:ln w="12600">
            <a:noFill/>
          </a:ln>
        </p:spPr>
        <p:style>
          <a:lnRef idx="0">
            <a:scrgbClr r="0" g="0" b="0"/>
          </a:lnRef>
          <a:fillRef idx="0">
            <a:scrgbClr r="0" g="0" b="0"/>
          </a:fillRef>
          <a:effectRef idx="0">
            <a:scrgbClr r="0" g="0" b="0"/>
          </a:effectRef>
          <a:fontRef idx="minor"/>
        </p:style>
        <p:txBody>
          <a:bodyPr lIns="85680" tIns="85680" rIns="85680" bIns="85680">
            <a:spAutoFit/>
          </a:bodyPr>
          <a:lstStyle/>
          <a:p>
            <a:pPr>
              <a:lnSpc>
                <a:spcPct val="100000"/>
              </a:lnSpc>
            </a:pPr>
            <a:r>
              <a:rPr lang="ru-RU" sz="6000" strike="noStrike" spc="-1" dirty="0" err="1">
                <a:solidFill>
                  <a:srgbClr val="FFFFFF"/>
                </a:solidFill>
                <a:latin typeface="Arial" panose="020B0604020202020204" pitchFamily="34" charset="0"/>
                <a:ea typeface="Arial"/>
                <a:cs typeface="Arial" panose="020B0604020202020204" pitchFamily="34" charset="0"/>
              </a:rPr>
              <a:t>Immune</a:t>
            </a:r>
            <a:r>
              <a:rPr lang="ru-RU" sz="6000" strike="noStrike" spc="-1" dirty="0">
                <a:solidFill>
                  <a:srgbClr val="FFFFFF"/>
                </a:solidFill>
                <a:latin typeface="Arial" panose="020B0604020202020204" pitchFamily="34" charset="0"/>
                <a:ea typeface="Arial"/>
                <a:cs typeface="Arial" panose="020B0604020202020204" pitchFamily="34" charset="0"/>
              </a:rPr>
              <a:t> </a:t>
            </a:r>
            <a:r>
              <a:rPr lang="ru-RU" sz="6000" strike="noStrike" spc="-1" dirty="0" err="1">
                <a:solidFill>
                  <a:srgbClr val="FFFFFF"/>
                </a:solidFill>
                <a:latin typeface="Arial" panose="020B0604020202020204" pitchFamily="34" charset="0"/>
                <a:ea typeface="Arial"/>
                <a:cs typeface="Arial" panose="020B0604020202020204" pitchFamily="34" charset="0"/>
              </a:rPr>
              <a:t>system</a:t>
            </a:r>
            <a:r>
              <a:rPr lang="ru-RU" sz="6000" strike="noStrike" spc="-1" dirty="0">
                <a:solidFill>
                  <a:srgbClr val="FFFFFF"/>
                </a:solidFill>
                <a:latin typeface="Arial" panose="020B0604020202020204" pitchFamily="34" charset="0"/>
                <a:ea typeface="Arial"/>
                <a:cs typeface="Arial" panose="020B0604020202020204" pitchFamily="34" charset="0"/>
              </a:rPr>
              <a:t> </a:t>
            </a:r>
            <a:r>
              <a:rPr lang="ru-RU" sz="6000" strike="noStrike" spc="-1" dirty="0" err="1">
                <a:solidFill>
                  <a:srgbClr val="FFFFFF"/>
                </a:solidFill>
                <a:latin typeface="Arial" panose="020B0604020202020204" pitchFamily="34" charset="0"/>
                <a:ea typeface="Arial"/>
                <a:cs typeface="Arial" panose="020B0604020202020204" pitchFamily="34" charset="0"/>
              </a:rPr>
              <a:t>is</a:t>
            </a:r>
            <a:r>
              <a:rPr lang="ru-RU" sz="6000" strike="noStrike" spc="-1" dirty="0">
                <a:solidFill>
                  <a:srgbClr val="FFFFFF"/>
                </a:solidFill>
                <a:latin typeface="Arial" panose="020B0604020202020204" pitchFamily="34" charset="0"/>
                <a:ea typeface="Arial"/>
                <a:cs typeface="Arial" panose="020B0604020202020204" pitchFamily="34" charset="0"/>
              </a:rPr>
              <a:t> </a:t>
            </a:r>
            <a:r>
              <a:rPr lang="ru-RU" sz="6000" strike="noStrike" spc="-1" dirty="0" err="1">
                <a:solidFill>
                  <a:srgbClr val="FFFFFF"/>
                </a:solidFill>
                <a:latin typeface="Arial" panose="020B0604020202020204" pitchFamily="34" charset="0"/>
                <a:ea typeface="Arial"/>
                <a:cs typeface="Arial" panose="020B0604020202020204" pitchFamily="34" charset="0"/>
              </a:rPr>
              <a:t>our</a:t>
            </a:r>
            <a:r>
              <a:rPr lang="ru-RU" sz="6000" strike="noStrike" spc="-1" dirty="0">
                <a:solidFill>
                  <a:srgbClr val="FFFFFF"/>
                </a:solidFill>
                <a:latin typeface="Arial" panose="020B0604020202020204" pitchFamily="34" charset="0"/>
                <a:ea typeface="Arial"/>
                <a:cs typeface="Arial" panose="020B0604020202020204" pitchFamily="34" charset="0"/>
              </a:rPr>
              <a:t> </a:t>
            </a:r>
            <a:r>
              <a:rPr lang="ru-RU" sz="6000" strike="noStrike" spc="-1" dirty="0" err="1">
                <a:solidFill>
                  <a:srgbClr val="FFFFFF"/>
                </a:solidFill>
                <a:latin typeface="Arial" panose="020B0604020202020204" pitchFamily="34" charset="0"/>
                <a:ea typeface="Arial"/>
                <a:cs typeface="Arial" panose="020B0604020202020204" pitchFamily="34" charset="0"/>
              </a:rPr>
              <a:t>body's</a:t>
            </a:r>
            <a:r>
              <a:rPr lang="ru-RU" sz="6000" strike="noStrike" spc="-1" dirty="0">
                <a:solidFill>
                  <a:srgbClr val="FFFFFF"/>
                </a:solidFill>
                <a:latin typeface="Arial" panose="020B0604020202020204" pitchFamily="34" charset="0"/>
                <a:ea typeface="Arial"/>
                <a:cs typeface="Arial" panose="020B0604020202020204" pitchFamily="34" charset="0"/>
              </a:rPr>
              <a:t> </a:t>
            </a:r>
            <a:r>
              <a:rPr lang="ru-RU" sz="6000" strike="noStrike" spc="-1" dirty="0" err="1">
                <a:solidFill>
                  <a:srgbClr val="FFFFFF"/>
                </a:solidFill>
                <a:latin typeface="Arial" panose="020B0604020202020204" pitchFamily="34" charset="0"/>
                <a:ea typeface="Arial"/>
                <a:cs typeface="Arial" panose="020B0604020202020204" pitchFamily="34" charset="0"/>
              </a:rPr>
              <a:t>defense</a:t>
            </a:r>
            <a:r>
              <a:rPr lang="ru-RU" sz="6000" strike="noStrike" spc="-1" dirty="0">
                <a:solidFill>
                  <a:srgbClr val="FFFFFF"/>
                </a:solidFill>
                <a:latin typeface="Arial" panose="020B0604020202020204" pitchFamily="34" charset="0"/>
                <a:ea typeface="Arial"/>
                <a:cs typeface="Arial" panose="020B0604020202020204" pitchFamily="34" charset="0"/>
              </a:rPr>
              <a:t> </a:t>
            </a:r>
            <a:r>
              <a:rPr lang="ru-RU" sz="6000" strike="noStrike" spc="-1" dirty="0" err="1">
                <a:solidFill>
                  <a:srgbClr val="FFFFFF"/>
                </a:solidFill>
                <a:latin typeface="Arial" panose="020B0604020202020204" pitchFamily="34" charset="0"/>
                <a:ea typeface="Arial"/>
                <a:cs typeface="Arial" panose="020B0604020202020204" pitchFamily="34" charset="0"/>
              </a:rPr>
              <a:t>against</a:t>
            </a:r>
            <a:r>
              <a:rPr lang="ru-RU" sz="6000" strike="noStrike" spc="-1" dirty="0">
                <a:solidFill>
                  <a:srgbClr val="FFFFFF"/>
                </a:solidFill>
                <a:latin typeface="Arial" panose="020B0604020202020204" pitchFamily="34" charset="0"/>
                <a:ea typeface="Arial"/>
                <a:cs typeface="Arial" panose="020B0604020202020204" pitchFamily="34" charset="0"/>
              </a:rPr>
              <a:t> </a:t>
            </a:r>
            <a:r>
              <a:rPr lang="ru-RU" sz="6000" strike="noStrike" spc="-1" dirty="0" err="1">
                <a:solidFill>
                  <a:srgbClr val="FFFFFF"/>
                </a:solidFill>
                <a:latin typeface="Arial" panose="020B0604020202020204" pitchFamily="34" charset="0"/>
                <a:ea typeface="Arial"/>
                <a:cs typeface="Arial" panose="020B0604020202020204" pitchFamily="34" charset="0"/>
              </a:rPr>
              <a:t>infections</a:t>
            </a:r>
            <a:r>
              <a:rPr lang="ru-RU" sz="6000" strike="noStrike" spc="-1" dirty="0">
                <a:solidFill>
                  <a:srgbClr val="FFFFFF"/>
                </a:solidFill>
                <a:latin typeface="Arial" panose="020B0604020202020204" pitchFamily="34" charset="0"/>
                <a:ea typeface="Arial"/>
                <a:cs typeface="Arial" panose="020B0604020202020204" pitchFamily="34" charset="0"/>
              </a:rPr>
              <a:t>. </a:t>
            </a:r>
            <a:endParaRPr lang="ru-RU" sz="6000" strike="noStrike" spc="-1" dirty="0">
              <a:latin typeface="Arial" panose="020B0604020202020204" pitchFamily="34" charset="0"/>
              <a:cs typeface="Arial" panose="020B0604020202020204" pitchFamily="34" charset="0"/>
            </a:endParaRPr>
          </a:p>
          <a:p>
            <a:pPr>
              <a:lnSpc>
                <a:spcPct val="100000"/>
              </a:lnSpc>
            </a:pPr>
            <a:endParaRPr lang="ru-RU" sz="6000" b="0" strike="noStrike" spc="-1" dirty="0">
              <a:latin typeface="Arial" panose="020B0604020202020204" pitchFamily="34" charset="0"/>
              <a:cs typeface="Arial" panose="020B0604020202020204" pitchFamily="34" charset="0"/>
            </a:endParaRPr>
          </a:p>
          <a:p>
            <a:pPr>
              <a:lnSpc>
                <a:spcPct val="100000"/>
              </a:lnSpc>
            </a:pPr>
            <a:r>
              <a:rPr lang="ru-RU" sz="6000" strike="noStrike" spc="-1" dirty="0">
                <a:solidFill>
                  <a:srgbClr val="FFFFFF"/>
                </a:solidFill>
                <a:latin typeface="Arial" panose="020B0604020202020204" pitchFamily="34" charset="0"/>
                <a:ea typeface="Arial"/>
                <a:cs typeface="Arial" panose="020B0604020202020204" pitchFamily="34" charset="0"/>
              </a:rPr>
              <a:t>It </a:t>
            </a:r>
            <a:r>
              <a:rPr lang="en-US" sz="6000" strike="noStrike" spc="-1" dirty="0">
                <a:solidFill>
                  <a:srgbClr val="FFFFFF"/>
                </a:solidFill>
                <a:latin typeface="Arial" panose="020B0604020202020204" pitchFamily="34" charset="0"/>
                <a:ea typeface="Arial"/>
                <a:cs typeface="Arial" panose="020B0604020202020204" pitchFamily="34" charset="0"/>
              </a:rPr>
              <a:t>helps </a:t>
            </a:r>
            <a:r>
              <a:rPr lang="ru-RU" sz="6000" strike="noStrike" spc="-1" dirty="0" err="1">
                <a:solidFill>
                  <a:srgbClr val="FFFFFF"/>
                </a:solidFill>
                <a:latin typeface="Arial" panose="020B0604020202020204" pitchFamily="34" charset="0"/>
                <a:ea typeface="Arial"/>
                <a:cs typeface="Arial" panose="020B0604020202020204" pitchFamily="34" charset="0"/>
              </a:rPr>
              <a:t>protect</a:t>
            </a:r>
            <a:r>
              <a:rPr lang="en-US" sz="6000" strike="noStrike" spc="-1" dirty="0">
                <a:solidFill>
                  <a:srgbClr val="FFFFFF"/>
                </a:solidFill>
                <a:latin typeface="Arial" panose="020B0604020202020204" pitchFamily="34" charset="0"/>
                <a:ea typeface="Arial"/>
                <a:cs typeface="Arial" panose="020B0604020202020204" pitchFamily="34" charset="0"/>
              </a:rPr>
              <a:t> us </a:t>
            </a:r>
            <a:r>
              <a:rPr lang="ru-RU" sz="6000" strike="noStrike" spc="-1" dirty="0" err="1">
                <a:solidFill>
                  <a:srgbClr val="FFFFFF"/>
                </a:solidFill>
                <a:latin typeface="Arial" panose="020B0604020202020204" pitchFamily="34" charset="0"/>
                <a:ea typeface="Arial"/>
                <a:cs typeface="Arial" panose="020B0604020202020204" pitchFamily="34" charset="0"/>
              </a:rPr>
              <a:t>from</a:t>
            </a:r>
            <a:r>
              <a:rPr lang="ru-RU" sz="6000" strike="noStrike" spc="-1" dirty="0">
                <a:solidFill>
                  <a:srgbClr val="FFFFFF"/>
                </a:solidFill>
                <a:latin typeface="Arial" panose="020B0604020202020204" pitchFamily="34" charset="0"/>
                <a:ea typeface="Arial"/>
                <a:cs typeface="Arial" panose="020B0604020202020204" pitchFamily="34" charset="0"/>
              </a:rPr>
              <a:t>:</a:t>
            </a:r>
            <a:endParaRPr lang="ru-RU" sz="6000" strike="noStrike" spc="-1" dirty="0">
              <a:latin typeface="Arial" panose="020B0604020202020204" pitchFamily="34" charset="0"/>
              <a:cs typeface="Arial" panose="020B0604020202020204" pitchFamily="34" charset="0"/>
            </a:endParaRPr>
          </a:p>
          <a:p>
            <a:pPr marL="571680" indent="-571320">
              <a:lnSpc>
                <a:spcPct val="100000"/>
              </a:lnSpc>
              <a:buClr>
                <a:srgbClr val="FFFFFF"/>
              </a:buClr>
              <a:buFont typeface="Arial"/>
              <a:buChar char="•"/>
            </a:pPr>
            <a:r>
              <a:rPr lang="ru-RU" sz="6000" strike="noStrike" spc="-1" dirty="0" err="1">
                <a:solidFill>
                  <a:srgbClr val="FFFFFF"/>
                </a:solidFill>
                <a:latin typeface="Arial" panose="020B0604020202020204" pitchFamily="34" charset="0"/>
                <a:ea typeface="Arial"/>
                <a:cs typeface="Arial" panose="020B0604020202020204" pitchFamily="34" charset="0"/>
              </a:rPr>
              <a:t>viruses</a:t>
            </a:r>
            <a:endParaRPr lang="ru-RU" sz="6000" strike="noStrike" spc="-1" dirty="0">
              <a:latin typeface="Arial" panose="020B0604020202020204" pitchFamily="34" charset="0"/>
              <a:cs typeface="Arial" panose="020B0604020202020204" pitchFamily="34" charset="0"/>
            </a:endParaRPr>
          </a:p>
          <a:p>
            <a:pPr marL="571680" indent="-571320">
              <a:lnSpc>
                <a:spcPct val="100000"/>
              </a:lnSpc>
              <a:buClr>
                <a:srgbClr val="FFFFFF"/>
              </a:buClr>
              <a:buFont typeface="Arial"/>
              <a:buChar char="•"/>
            </a:pPr>
            <a:r>
              <a:rPr lang="ru-RU" sz="6000" strike="noStrike" spc="-1" dirty="0" err="1">
                <a:solidFill>
                  <a:srgbClr val="FFFFFF"/>
                </a:solidFill>
                <a:latin typeface="Arial" panose="020B0604020202020204" pitchFamily="34" charset="0"/>
                <a:ea typeface="Arial"/>
                <a:cs typeface="Arial" panose="020B0604020202020204" pitchFamily="34" charset="0"/>
              </a:rPr>
              <a:t>bacteria</a:t>
            </a:r>
            <a:endParaRPr lang="ru-RU" sz="6000" strike="noStrike" spc="-1" dirty="0">
              <a:latin typeface="Arial" panose="020B0604020202020204" pitchFamily="34" charset="0"/>
              <a:cs typeface="Arial" panose="020B0604020202020204" pitchFamily="34" charset="0"/>
            </a:endParaRPr>
          </a:p>
          <a:p>
            <a:pPr marL="571680" indent="-571320">
              <a:lnSpc>
                <a:spcPct val="100000"/>
              </a:lnSpc>
              <a:buClr>
                <a:srgbClr val="FFFFFF"/>
              </a:buClr>
              <a:buFont typeface="Arial"/>
              <a:buChar char="•"/>
            </a:pPr>
            <a:r>
              <a:rPr lang="ru-RU" sz="6000" strike="noStrike" spc="-1" dirty="0" err="1">
                <a:solidFill>
                  <a:srgbClr val="FFFFFF"/>
                </a:solidFill>
                <a:latin typeface="Arial" panose="020B0604020202020204" pitchFamily="34" charset="0"/>
                <a:ea typeface="Arial"/>
                <a:cs typeface="Arial" panose="020B0604020202020204" pitchFamily="34" charset="0"/>
              </a:rPr>
              <a:t>microscopic</a:t>
            </a:r>
            <a:r>
              <a:rPr lang="ru-RU" sz="6000" strike="noStrike" spc="-1" dirty="0">
                <a:solidFill>
                  <a:srgbClr val="FFFFFF"/>
                </a:solidFill>
                <a:latin typeface="Arial" panose="020B0604020202020204" pitchFamily="34" charset="0"/>
                <a:ea typeface="Arial"/>
                <a:cs typeface="Arial" panose="020B0604020202020204" pitchFamily="34" charset="0"/>
              </a:rPr>
              <a:t> </a:t>
            </a:r>
            <a:r>
              <a:rPr lang="ru-RU" sz="6000" strike="noStrike" spc="-1" dirty="0" err="1">
                <a:solidFill>
                  <a:srgbClr val="FFFFFF"/>
                </a:solidFill>
                <a:latin typeface="Arial" panose="020B0604020202020204" pitchFamily="34" charset="0"/>
                <a:ea typeface="Arial"/>
                <a:cs typeface="Arial" panose="020B0604020202020204" pitchFamily="34" charset="0"/>
              </a:rPr>
              <a:t>fungi</a:t>
            </a:r>
            <a:endParaRPr lang="ru-RU" sz="6000" strike="noStrike" spc="-1" dirty="0">
              <a:latin typeface="Arial" panose="020B0604020202020204" pitchFamily="34" charset="0"/>
              <a:cs typeface="Arial" panose="020B0604020202020204" pitchFamily="34" charset="0"/>
            </a:endParaRPr>
          </a:p>
          <a:p>
            <a:pPr>
              <a:lnSpc>
                <a:spcPct val="100000"/>
              </a:lnSpc>
            </a:pPr>
            <a:endParaRPr lang="ru-RU" sz="6000" b="0" strike="noStrike" spc="-1" dirty="0">
              <a:latin typeface="Arial"/>
            </a:endParaRPr>
          </a:p>
        </p:txBody>
      </p:sp>
      <p:sp>
        <p:nvSpPr>
          <p:cNvPr id="2" name="Rectangle 1">
            <a:extLst>
              <a:ext uri="{FF2B5EF4-FFF2-40B4-BE49-F238E27FC236}">
                <a16:creationId xmlns:a16="http://schemas.microsoft.com/office/drawing/2014/main" id="{1A5352BD-3010-D253-29CA-0D9E55565BFF}"/>
              </a:ext>
            </a:extLst>
          </p:cNvPr>
          <p:cNvSpPr/>
          <p:nvPr/>
        </p:nvSpPr>
        <p:spPr>
          <a:xfrm>
            <a:off x="22449281" y="11916138"/>
            <a:ext cx="1301262" cy="1180800"/>
          </a:xfrm>
          <a:prstGeom prst="rect">
            <a:avLst/>
          </a:prstGeom>
          <a:solidFill>
            <a:srgbClr val="955E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dirty="0"/>
          </a:p>
        </p:txBody>
      </p:sp>
    </p:spTree>
  </p:cSld>
  <p:clrMapOvr>
    <a:masterClrMapping/>
  </p:clrMapOvr>
  <p:extLst>
    <p:ext uri="{6950BFC3-D8DA-4A85-94F7-54DA5524770B}">
      <p188:commentRel xmlns:p188="http://schemas.microsoft.com/office/powerpoint/2018/8/main" r:id="rId3"/>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 name="Picture 5"/>
          <p:cNvPicPr/>
          <p:nvPr/>
        </p:nvPicPr>
        <p:blipFill>
          <a:blip r:embed="rId2"/>
          <a:stretch/>
        </p:blipFill>
        <p:spPr>
          <a:xfrm>
            <a:off x="-27000" y="0"/>
            <a:ext cx="24383520" cy="13715640"/>
          </a:xfrm>
          <a:prstGeom prst="rect">
            <a:avLst/>
          </a:prstGeom>
          <a:ln>
            <a:noFill/>
          </a:ln>
        </p:spPr>
      </p:pic>
      <p:sp>
        <p:nvSpPr>
          <p:cNvPr id="178" name="CustomShape 1"/>
          <p:cNvSpPr/>
          <p:nvPr/>
        </p:nvSpPr>
        <p:spPr>
          <a:xfrm>
            <a:off x="1986840" y="843480"/>
            <a:ext cx="16676280" cy="4193640"/>
          </a:xfrm>
          <a:prstGeom prst="rect">
            <a:avLst/>
          </a:prstGeom>
          <a:noFill/>
          <a:ln w="12600">
            <a:noFill/>
          </a:ln>
        </p:spPr>
        <p:style>
          <a:lnRef idx="0">
            <a:scrgbClr r="0" g="0" b="0"/>
          </a:lnRef>
          <a:fillRef idx="0">
            <a:scrgbClr r="0" g="0" b="0"/>
          </a:fillRef>
          <a:effectRef idx="0">
            <a:scrgbClr r="0" g="0" b="0"/>
          </a:effectRef>
          <a:fontRef idx="minor"/>
        </p:style>
        <p:txBody>
          <a:bodyPr lIns="85680" tIns="85680" rIns="85680" bIns="85680">
            <a:spAutoFit/>
          </a:bodyPr>
          <a:lstStyle/>
          <a:p>
            <a:pPr>
              <a:lnSpc>
                <a:spcPct val="100000"/>
              </a:lnSpc>
            </a:pPr>
            <a:r>
              <a:rPr lang="ru-RU" sz="8800" b="1" strike="noStrike" cap="all" spc="-1">
                <a:solidFill>
                  <a:srgbClr val="874D94"/>
                </a:solidFill>
                <a:latin typeface="Arial"/>
                <a:ea typeface="DejaVu Sans"/>
              </a:rPr>
              <a:t>Immune system protects</a:t>
            </a:r>
            <a:endParaRPr lang="ru-RU" sz="8800" b="0" strike="noStrike" spc="-1">
              <a:latin typeface="Arial"/>
            </a:endParaRPr>
          </a:p>
          <a:p>
            <a:pPr>
              <a:lnSpc>
                <a:spcPct val="100000"/>
              </a:lnSpc>
            </a:pPr>
            <a:r>
              <a:rPr lang="ru-RU" sz="8800" b="1" strike="noStrike" cap="all" spc="-1">
                <a:solidFill>
                  <a:srgbClr val="874D94"/>
                </a:solidFill>
                <a:latin typeface="Arial"/>
                <a:ea typeface="DejaVu Sans"/>
              </a:rPr>
              <a:t>Internally and</a:t>
            </a:r>
            <a:endParaRPr lang="ru-RU" sz="8800" b="0" strike="noStrike" spc="-1">
              <a:latin typeface="Arial"/>
            </a:endParaRPr>
          </a:p>
          <a:p>
            <a:pPr>
              <a:lnSpc>
                <a:spcPct val="100000"/>
              </a:lnSpc>
            </a:pPr>
            <a:r>
              <a:rPr lang="ru-RU" sz="8800" b="1" strike="noStrike" cap="all" spc="-1">
                <a:solidFill>
                  <a:srgbClr val="874D94"/>
                </a:solidFill>
                <a:latin typeface="Arial"/>
                <a:ea typeface="DejaVu Sans"/>
              </a:rPr>
              <a:t>externally</a:t>
            </a:r>
            <a:endParaRPr lang="ru-RU" sz="8800" b="0" strike="noStrike" spc="-1">
              <a:latin typeface="Arial"/>
            </a:endParaRPr>
          </a:p>
        </p:txBody>
      </p:sp>
      <p:pic>
        <p:nvPicPr>
          <p:cNvPr id="179" name="pasted-image.pdf"/>
          <p:cNvPicPr/>
          <p:nvPr/>
        </p:nvPicPr>
        <p:blipFill>
          <a:blip r:embed="rId3"/>
          <a:stretch/>
        </p:blipFill>
        <p:spPr>
          <a:xfrm>
            <a:off x="15945840" y="2462040"/>
            <a:ext cx="8264880" cy="11158920"/>
          </a:xfrm>
          <a:prstGeom prst="rect">
            <a:avLst/>
          </a:prstGeom>
          <a:ln w="12600">
            <a:noFill/>
          </a:ln>
        </p:spPr>
      </p:pic>
      <p:sp>
        <p:nvSpPr>
          <p:cNvPr id="180" name="CustomShape 2"/>
          <p:cNvSpPr/>
          <p:nvPr/>
        </p:nvSpPr>
        <p:spPr>
          <a:xfrm>
            <a:off x="1986840" y="6476400"/>
            <a:ext cx="10953360" cy="4051018"/>
          </a:xfrm>
          <a:prstGeom prst="rect">
            <a:avLst/>
          </a:prstGeom>
          <a:noFill/>
          <a:ln w="12600">
            <a:noFill/>
          </a:ln>
        </p:spPr>
        <p:style>
          <a:lnRef idx="0">
            <a:scrgbClr r="0" g="0" b="0"/>
          </a:lnRef>
          <a:fillRef idx="0">
            <a:scrgbClr r="0" g="0" b="0"/>
          </a:fillRef>
          <a:effectRef idx="0">
            <a:scrgbClr r="0" g="0" b="0"/>
          </a:effectRef>
          <a:fontRef idx="minor"/>
        </p:style>
        <p:txBody>
          <a:bodyPr lIns="85680" tIns="85680" rIns="85680" bIns="85680">
            <a:spAutoFit/>
          </a:bodyPr>
          <a:lstStyle/>
          <a:p>
            <a:pPr>
              <a:lnSpc>
                <a:spcPct val="100000"/>
              </a:lnSpc>
            </a:pPr>
            <a:r>
              <a:rPr lang="ru-RU" sz="4200" b="0" strike="noStrike" spc="-1" dirty="0">
                <a:solidFill>
                  <a:srgbClr val="000000"/>
                </a:solidFill>
                <a:latin typeface="Arial"/>
                <a:ea typeface="DejaVu Sans"/>
              </a:rPr>
              <a:t>The </a:t>
            </a:r>
            <a:r>
              <a:rPr lang="ru-RU" sz="4200" b="0" strike="noStrike" spc="-1" dirty="0" err="1">
                <a:solidFill>
                  <a:srgbClr val="000000"/>
                </a:solidFill>
                <a:latin typeface="Arial"/>
                <a:ea typeface="DejaVu Sans"/>
              </a:rPr>
              <a:t>immune</a:t>
            </a:r>
            <a:r>
              <a:rPr lang="ru-RU" sz="4200" b="0" strike="noStrike" spc="-1" dirty="0">
                <a:solidFill>
                  <a:srgbClr val="000000"/>
                </a:solidFill>
                <a:latin typeface="Arial"/>
                <a:ea typeface="DejaVu Sans"/>
              </a:rPr>
              <a:t> </a:t>
            </a:r>
            <a:r>
              <a:rPr lang="ru-RU" sz="4200" b="0" strike="noStrike" spc="-1" dirty="0" err="1">
                <a:solidFill>
                  <a:srgbClr val="000000"/>
                </a:solidFill>
                <a:latin typeface="Arial"/>
                <a:ea typeface="DejaVu Sans"/>
              </a:rPr>
              <a:t>system</a:t>
            </a:r>
            <a:r>
              <a:rPr lang="ru-RU" sz="4200" b="0" strike="noStrike" spc="-1" dirty="0">
                <a:solidFill>
                  <a:srgbClr val="000000"/>
                </a:solidFill>
                <a:latin typeface="Arial"/>
                <a:ea typeface="DejaVu Sans"/>
              </a:rPr>
              <a:t> </a:t>
            </a:r>
            <a:r>
              <a:rPr lang="ru-RU" sz="4200" b="0" strike="noStrike" spc="-1" dirty="0" err="1">
                <a:solidFill>
                  <a:srgbClr val="000000"/>
                </a:solidFill>
                <a:latin typeface="Arial"/>
                <a:ea typeface="DejaVu Sans"/>
              </a:rPr>
              <a:t>not</a:t>
            </a:r>
            <a:r>
              <a:rPr lang="ru-RU" sz="4200" b="0" strike="noStrike" spc="-1" dirty="0">
                <a:solidFill>
                  <a:srgbClr val="000000"/>
                </a:solidFill>
                <a:latin typeface="Arial"/>
                <a:ea typeface="DejaVu Sans"/>
              </a:rPr>
              <a:t> </a:t>
            </a:r>
            <a:r>
              <a:rPr lang="ru-RU" sz="4200" b="0" strike="noStrike" spc="-1" dirty="0" err="1">
                <a:solidFill>
                  <a:srgbClr val="000000"/>
                </a:solidFill>
                <a:latin typeface="Arial"/>
                <a:ea typeface="DejaVu Sans"/>
              </a:rPr>
              <a:t>only</a:t>
            </a:r>
            <a:r>
              <a:rPr lang="ru-RU" sz="4200" b="0" strike="noStrike" spc="-1" dirty="0">
                <a:solidFill>
                  <a:srgbClr val="000000"/>
                </a:solidFill>
                <a:latin typeface="Arial"/>
                <a:ea typeface="DejaVu Sans"/>
              </a:rPr>
              <a:t> </a:t>
            </a:r>
            <a:r>
              <a:rPr lang="ru-RU" sz="4200" b="0" strike="noStrike" spc="-1" dirty="0" err="1">
                <a:solidFill>
                  <a:srgbClr val="000000"/>
                </a:solidFill>
                <a:latin typeface="Arial"/>
                <a:ea typeface="DejaVu Sans"/>
              </a:rPr>
              <a:t>fights</a:t>
            </a:r>
            <a:r>
              <a:rPr lang="ru-RU" sz="4200" b="0" strike="noStrike" spc="-1" dirty="0">
                <a:solidFill>
                  <a:srgbClr val="000000"/>
                </a:solidFill>
                <a:latin typeface="Arial"/>
                <a:ea typeface="DejaVu Sans"/>
              </a:rPr>
              <a:t> </a:t>
            </a:r>
            <a:r>
              <a:rPr lang="ru-RU" sz="4200" b="0" strike="noStrike" spc="-1" dirty="0" err="1">
                <a:solidFill>
                  <a:srgbClr val="000000"/>
                </a:solidFill>
                <a:latin typeface="Arial"/>
                <a:ea typeface="DejaVu Sans"/>
              </a:rPr>
              <a:t>against</a:t>
            </a:r>
            <a:r>
              <a:rPr lang="ru-RU" sz="4200" b="0" strike="noStrike" spc="-1" dirty="0">
                <a:solidFill>
                  <a:srgbClr val="000000"/>
                </a:solidFill>
                <a:latin typeface="Arial"/>
                <a:ea typeface="DejaVu Sans"/>
              </a:rPr>
              <a:t> </a:t>
            </a:r>
            <a:r>
              <a:rPr lang="ru-RU" sz="4200" b="0" strike="noStrike" spc="-1" dirty="0" err="1">
                <a:solidFill>
                  <a:srgbClr val="000000"/>
                </a:solidFill>
                <a:latin typeface="Arial"/>
                <a:ea typeface="DejaVu Sans"/>
              </a:rPr>
              <a:t>external</a:t>
            </a:r>
            <a:r>
              <a:rPr lang="ru-RU" sz="4200" b="0" strike="noStrike" spc="-1" dirty="0">
                <a:solidFill>
                  <a:srgbClr val="000000"/>
                </a:solidFill>
                <a:latin typeface="Arial"/>
                <a:ea typeface="DejaVu Sans"/>
              </a:rPr>
              <a:t> </a:t>
            </a:r>
            <a:r>
              <a:rPr lang="ru-RU" sz="4200" b="0" strike="noStrike" spc="-1" dirty="0" err="1">
                <a:solidFill>
                  <a:srgbClr val="000000"/>
                </a:solidFill>
                <a:latin typeface="Arial"/>
                <a:ea typeface="DejaVu Sans"/>
              </a:rPr>
              <a:t>threats</a:t>
            </a:r>
            <a:r>
              <a:rPr lang="ru-RU" sz="4200" b="0" strike="noStrike" spc="-1" dirty="0">
                <a:solidFill>
                  <a:srgbClr val="000000"/>
                </a:solidFill>
                <a:latin typeface="Arial"/>
                <a:ea typeface="DejaVu Sans"/>
              </a:rPr>
              <a:t> </a:t>
            </a:r>
            <a:r>
              <a:rPr lang="ru-RU" sz="4200" b="0" strike="noStrike" spc="-1" dirty="0" err="1">
                <a:solidFill>
                  <a:srgbClr val="000000"/>
                </a:solidFill>
                <a:latin typeface="Arial"/>
                <a:ea typeface="DejaVu Sans"/>
              </a:rPr>
              <a:t>to</a:t>
            </a:r>
            <a:r>
              <a:rPr lang="ru-RU" sz="4200" b="0" strike="noStrike" spc="-1" dirty="0">
                <a:solidFill>
                  <a:srgbClr val="000000"/>
                </a:solidFill>
                <a:latin typeface="Arial"/>
                <a:ea typeface="DejaVu Sans"/>
              </a:rPr>
              <a:t> </a:t>
            </a:r>
            <a:r>
              <a:rPr lang="ru-RU" sz="4200" b="0" strike="noStrike" spc="-1" dirty="0" err="1">
                <a:solidFill>
                  <a:srgbClr val="000000"/>
                </a:solidFill>
                <a:latin typeface="Arial"/>
                <a:ea typeface="DejaVu Sans"/>
              </a:rPr>
              <a:t>your</a:t>
            </a:r>
            <a:r>
              <a:rPr lang="ru-RU" sz="4200" b="0" strike="noStrike" spc="-1" dirty="0">
                <a:solidFill>
                  <a:srgbClr val="000000"/>
                </a:solidFill>
                <a:latin typeface="Arial"/>
                <a:ea typeface="DejaVu Sans"/>
              </a:rPr>
              <a:t> </a:t>
            </a:r>
            <a:r>
              <a:rPr lang="ru-RU" sz="4200" b="0" strike="noStrike" spc="-1" dirty="0" err="1">
                <a:solidFill>
                  <a:srgbClr val="000000"/>
                </a:solidFill>
                <a:latin typeface="Arial"/>
                <a:ea typeface="DejaVu Sans"/>
              </a:rPr>
              <a:t>health</a:t>
            </a:r>
            <a:r>
              <a:rPr lang="ru-RU" sz="4200" b="0" strike="noStrike" spc="-1" dirty="0">
                <a:solidFill>
                  <a:srgbClr val="000000"/>
                </a:solidFill>
                <a:latin typeface="Arial"/>
                <a:ea typeface="DejaVu Sans"/>
              </a:rPr>
              <a:t>, </a:t>
            </a:r>
            <a:r>
              <a:rPr lang="ru-RU" sz="4200" b="0" strike="noStrike" spc="-1" dirty="0" err="1">
                <a:solidFill>
                  <a:srgbClr val="000000"/>
                </a:solidFill>
                <a:latin typeface="Arial"/>
                <a:ea typeface="DejaVu Sans"/>
              </a:rPr>
              <a:t>but</a:t>
            </a:r>
            <a:r>
              <a:rPr lang="ru-RU" sz="4200" b="0" strike="noStrike" spc="-1" dirty="0">
                <a:solidFill>
                  <a:srgbClr val="000000"/>
                </a:solidFill>
                <a:latin typeface="Arial"/>
                <a:ea typeface="DejaVu Sans"/>
              </a:rPr>
              <a:t> </a:t>
            </a:r>
            <a:r>
              <a:rPr lang="ru-RU" sz="4200" b="0" strike="noStrike" spc="-1" dirty="0" err="1">
                <a:solidFill>
                  <a:srgbClr val="000000"/>
                </a:solidFill>
                <a:latin typeface="Arial"/>
                <a:ea typeface="DejaVu Sans"/>
              </a:rPr>
              <a:t>also</a:t>
            </a:r>
            <a:r>
              <a:rPr lang="ru-RU" sz="4200" b="0" strike="noStrike" spc="-1" dirty="0">
                <a:solidFill>
                  <a:srgbClr val="000000"/>
                </a:solidFill>
                <a:latin typeface="Arial"/>
                <a:ea typeface="DejaVu Sans"/>
              </a:rPr>
              <a:t> </a:t>
            </a:r>
            <a:r>
              <a:rPr lang="ru-RU" sz="4200" b="0" strike="noStrike" spc="-1" dirty="0" err="1">
                <a:solidFill>
                  <a:srgbClr val="000000"/>
                </a:solidFill>
                <a:latin typeface="Arial"/>
                <a:ea typeface="DejaVu Sans"/>
              </a:rPr>
              <a:t>repairs</a:t>
            </a:r>
            <a:r>
              <a:rPr lang="ru-RU" sz="4200" b="0" strike="noStrike" spc="-1" dirty="0">
                <a:solidFill>
                  <a:srgbClr val="000000"/>
                </a:solidFill>
                <a:latin typeface="Arial"/>
                <a:ea typeface="DejaVu Sans"/>
              </a:rPr>
              <a:t> </a:t>
            </a:r>
            <a:r>
              <a:rPr lang="ru-RU" sz="4200" b="0" strike="noStrike" spc="-1" dirty="0" err="1">
                <a:solidFill>
                  <a:srgbClr val="000000"/>
                </a:solidFill>
                <a:latin typeface="Arial"/>
                <a:ea typeface="DejaVu Sans"/>
              </a:rPr>
              <a:t>the</a:t>
            </a:r>
            <a:r>
              <a:rPr lang="ru-RU" sz="4200" b="0" strike="noStrike" spc="-1" dirty="0">
                <a:solidFill>
                  <a:srgbClr val="000000"/>
                </a:solidFill>
                <a:latin typeface="Arial"/>
                <a:ea typeface="DejaVu Sans"/>
              </a:rPr>
              <a:t> </a:t>
            </a:r>
            <a:r>
              <a:rPr lang="ru-RU" sz="4200" b="0" strike="noStrike" spc="-1" dirty="0" err="1">
                <a:solidFill>
                  <a:srgbClr val="000000"/>
                </a:solidFill>
                <a:latin typeface="Arial"/>
                <a:ea typeface="DejaVu Sans"/>
              </a:rPr>
              <a:t>body's</a:t>
            </a:r>
            <a:r>
              <a:rPr lang="ru-RU" sz="4200" b="0" strike="noStrike" spc="-1" dirty="0">
                <a:solidFill>
                  <a:srgbClr val="000000"/>
                </a:solidFill>
                <a:latin typeface="Arial"/>
                <a:ea typeface="DejaVu Sans"/>
              </a:rPr>
              <a:t> </a:t>
            </a:r>
            <a:r>
              <a:rPr lang="ru-RU" sz="4200" b="0" strike="noStrike" spc="-1" dirty="0" err="1">
                <a:solidFill>
                  <a:srgbClr val="000000"/>
                </a:solidFill>
                <a:latin typeface="Arial"/>
                <a:ea typeface="DejaVu Sans"/>
              </a:rPr>
              <a:t>cells</a:t>
            </a:r>
            <a:r>
              <a:rPr lang="ru-RU" sz="4200" b="0" strike="noStrike" spc="-1" dirty="0">
                <a:solidFill>
                  <a:srgbClr val="000000"/>
                </a:solidFill>
                <a:latin typeface="Arial"/>
                <a:ea typeface="DejaVu Sans"/>
              </a:rPr>
              <a:t> </a:t>
            </a:r>
            <a:r>
              <a:rPr lang="ru-RU" sz="4200" b="0" strike="noStrike" spc="-1" dirty="0" err="1">
                <a:solidFill>
                  <a:srgbClr val="000000"/>
                </a:solidFill>
                <a:latin typeface="Arial"/>
                <a:ea typeface="DejaVu Sans"/>
              </a:rPr>
              <a:t>and</a:t>
            </a:r>
            <a:r>
              <a:rPr lang="ru-RU" sz="4200" b="0" strike="noStrike" spc="-1" dirty="0">
                <a:solidFill>
                  <a:srgbClr val="000000"/>
                </a:solidFill>
                <a:latin typeface="Arial"/>
                <a:ea typeface="DejaVu Sans"/>
              </a:rPr>
              <a:t> </a:t>
            </a:r>
            <a:r>
              <a:rPr lang="ru-RU" sz="4200" b="0" strike="noStrike" spc="-1" dirty="0" err="1">
                <a:solidFill>
                  <a:srgbClr val="000000"/>
                </a:solidFill>
                <a:latin typeface="Arial"/>
                <a:ea typeface="DejaVu Sans"/>
              </a:rPr>
              <a:t>molecules</a:t>
            </a:r>
            <a:r>
              <a:rPr lang="ru-RU" sz="4200" b="0" strike="noStrike" spc="-1" dirty="0">
                <a:solidFill>
                  <a:srgbClr val="000000"/>
                </a:solidFill>
                <a:latin typeface="Arial"/>
                <a:ea typeface="DejaVu Sans"/>
              </a:rPr>
              <a:t> </a:t>
            </a:r>
            <a:r>
              <a:rPr lang="ru-RU" sz="4200" b="0" strike="noStrike" spc="-1" dirty="0" err="1">
                <a:solidFill>
                  <a:srgbClr val="000000"/>
                </a:solidFill>
                <a:latin typeface="Arial"/>
                <a:ea typeface="DejaVu Sans"/>
              </a:rPr>
              <a:t>when</a:t>
            </a:r>
            <a:r>
              <a:rPr lang="ru-RU" sz="4200" b="0" strike="noStrike" spc="-1" dirty="0">
                <a:solidFill>
                  <a:srgbClr val="000000"/>
                </a:solidFill>
                <a:latin typeface="Arial"/>
                <a:ea typeface="DejaVu Sans"/>
              </a:rPr>
              <a:t> </a:t>
            </a:r>
            <a:r>
              <a:rPr lang="ru-RU" sz="4200" b="0" strike="noStrike" spc="-1" dirty="0" err="1">
                <a:solidFill>
                  <a:srgbClr val="000000"/>
                </a:solidFill>
                <a:latin typeface="Arial"/>
                <a:ea typeface="DejaVu Sans"/>
              </a:rPr>
              <a:t>damaged</a:t>
            </a:r>
            <a:r>
              <a:rPr lang="ru-RU" sz="4200" b="0" strike="noStrike" spc="-1" dirty="0">
                <a:solidFill>
                  <a:srgbClr val="000000"/>
                </a:solidFill>
                <a:latin typeface="Arial"/>
                <a:ea typeface="DejaVu Sans"/>
              </a:rPr>
              <a:t>. </a:t>
            </a:r>
          </a:p>
          <a:p>
            <a:pPr>
              <a:lnSpc>
                <a:spcPct val="100000"/>
              </a:lnSpc>
            </a:pPr>
            <a:endParaRPr lang="ru-RU" sz="4200" b="0" strike="noStrike" spc="-1" dirty="0">
              <a:solidFill>
                <a:srgbClr val="000000"/>
              </a:solidFill>
              <a:latin typeface="Arial"/>
              <a:ea typeface="DejaVu Sans"/>
            </a:endParaRPr>
          </a:p>
          <a:p>
            <a:pPr>
              <a:lnSpc>
                <a:spcPct val="100000"/>
              </a:lnSpc>
            </a:pPr>
            <a:r>
              <a:rPr lang="ru-RU" sz="4200" b="0" strike="noStrike" spc="-1" dirty="0">
                <a:solidFill>
                  <a:srgbClr val="000000"/>
                </a:solidFill>
                <a:latin typeface="Arial"/>
                <a:ea typeface="DejaVu Sans"/>
              </a:rPr>
              <a:t>It </a:t>
            </a:r>
            <a:r>
              <a:rPr lang="ru-RU" sz="4200" b="0" strike="noStrike" spc="-1" dirty="0" err="1">
                <a:solidFill>
                  <a:srgbClr val="000000"/>
                </a:solidFill>
                <a:latin typeface="Arial"/>
                <a:ea typeface="DejaVu Sans"/>
              </a:rPr>
              <a:t>can</a:t>
            </a:r>
            <a:r>
              <a:rPr lang="ru-RU" sz="4200" b="0" strike="noStrike" spc="-1" dirty="0">
                <a:solidFill>
                  <a:srgbClr val="000000"/>
                </a:solidFill>
                <a:latin typeface="Arial"/>
                <a:ea typeface="DejaVu Sans"/>
              </a:rPr>
              <a:t> </a:t>
            </a:r>
            <a:r>
              <a:rPr lang="ru-RU" sz="4200" b="0" strike="noStrike" spc="-1" dirty="0" err="1">
                <a:solidFill>
                  <a:srgbClr val="000000"/>
                </a:solidFill>
                <a:latin typeface="Arial"/>
                <a:ea typeface="DejaVu Sans"/>
              </a:rPr>
              <a:t>even</a:t>
            </a:r>
            <a:r>
              <a:rPr lang="ru-RU" sz="4200" b="0" strike="noStrike" spc="-1" dirty="0">
                <a:solidFill>
                  <a:srgbClr val="000000"/>
                </a:solidFill>
                <a:latin typeface="Arial"/>
                <a:ea typeface="DejaVu Sans"/>
              </a:rPr>
              <a:t> </a:t>
            </a:r>
            <a:r>
              <a:rPr lang="ru-RU" sz="4200" b="0" strike="noStrike" spc="-1" dirty="0" err="1">
                <a:solidFill>
                  <a:srgbClr val="000000"/>
                </a:solidFill>
                <a:latin typeface="Arial"/>
                <a:ea typeface="DejaVu Sans"/>
              </a:rPr>
              <a:t>recognize</a:t>
            </a:r>
            <a:r>
              <a:rPr lang="ru-RU" sz="4200" b="0" strike="noStrike" spc="-1" dirty="0">
                <a:solidFill>
                  <a:srgbClr val="000000"/>
                </a:solidFill>
                <a:latin typeface="Arial"/>
                <a:ea typeface="DejaVu Sans"/>
              </a:rPr>
              <a:t> </a:t>
            </a:r>
            <a:r>
              <a:rPr lang="ru-RU" sz="4200" b="0" strike="noStrike" spc="-1" dirty="0" err="1">
                <a:solidFill>
                  <a:srgbClr val="000000"/>
                </a:solidFill>
                <a:latin typeface="Arial"/>
                <a:ea typeface="DejaVu Sans"/>
              </a:rPr>
              <a:t>damaged</a:t>
            </a:r>
            <a:r>
              <a:rPr lang="ru-RU" sz="4200" b="0" strike="noStrike" spc="-1" dirty="0">
                <a:solidFill>
                  <a:srgbClr val="000000"/>
                </a:solidFill>
                <a:latin typeface="Arial"/>
                <a:ea typeface="DejaVu Sans"/>
              </a:rPr>
              <a:t> DNA</a:t>
            </a:r>
            <a:endParaRPr lang="ru-RU" sz="4200" b="0" strike="noStrike" spc="-1" dirty="0">
              <a:latin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 name="Picture 18"/>
          <p:cNvPicPr/>
          <p:nvPr/>
        </p:nvPicPr>
        <p:blipFill>
          <a:blip r:embed="rId4"/>
          <a:stretch/>
        </p:blipFill>
        <p:spPr>
          <a:xfrm>
            <a:off x="-27000" y="0"/>
            <a:ext cx="24383520" cy="13715640"/>
          </a:xfrm>
          <a:prstGeom prst="rect">
            <a:avLst/>
          </a:prstGeom>
          <a:ln>
            <a:noFill/>
          </a:ln>
        </p:spPr>
      </p:pic>
      <p:pic>
        <p:nvPicPr>
          <p:cNvPr id="182" name="pasted-image.pdf"/>
          <p:cNvPicPr/>
          <p:nvPr/>
        </p:nvPicPr>
        <p:blipFill>
          <a:blip r:embed="rId5"/>
          <a:srcRect b="34996"/>
          <a:stretch/>
        </p:blipFill>
        <p:spPr>
          <a:xfrm>
            <a:off x="17203320" y="1872720"/>
            <a:ext cx="5279578" cy="11840400"/>
          </a:xfrm>
          <a:prstGeom prst="rect">
            <a:avLst/>
          </a:prstGeom>
          <a:ln w="12600">
            <a:noFill/>
          </a:ln>
        </p:spPr>
      </p:pic>
      <p:sp>
        <p:nvSpPr>
          <p:cNvPr id="183" name="CustomShape 1"/>
          <p:cNvSpPr/>
          <p:nvPr/>
        </p:nvSpPr>
        <p:spPr>
          <a:xfrm>
            <a:off x="663120" y="993600"/>
            <a:ext cx="21503880" cy="2366280"/>
          </a:xfrm>
          <a:prstGeom prst="rect">
            <a:avLst/>
          </a:prstGeom>
          <a:noFill/>
          <a:ln w="12600">
            <a:noFill/>
          </a:ln>
        </p:spPr>
        <p:style>
          <a:lnRef idx="0">
            <a:scrgbClr r="0" g="0" b="0"/>
          </a:lnRef>
          <a:fillRef idx="0">
            <a:scrgbClr r="0" g="0" b="0"/>
          </a:fillRef>
          <a:effectRef idx="0">
            <a:scrgbClr r="0" g="0" b="0"/>
          </a:effectRef>
          <a:fontRef idx="minor"/>
        </p:style>
        <p:txBody>
          <a:bodyPr lIns="85680" tIns="85680" rIns="85680" bIns="85680">
            <a:spAutoFit/>
          </a:bodyPr>
          <a:lstStyle/>
          <a:p>
            <a:pPr>
              <a:lnSpc>
                <a:spcPct val="100000"/>
              </a:lnSpc>
            </a:pPr>
            <a:r>
              <a:rPr lang="ru-RU" sz="7200" b="1" strike="noStrike" cap="all" spc="-1" dirty="0" err="1">
                <a:solidFill>
                  <a:srgbClr val="535353"/>
                </a:solidFill>
                <a:latin typeface="Arial"/>
                <a:ea typeface="DejaVu Sans"/>
              </a:rPr>
              <a:t>Where</a:t>
            </a:r>
            <a:r>
              <a:rPr lang="ru-RU" sz="7200" b="1" strike="noStrike" cap="all" spc="-1" dirty="0">
                <a:solidFill>
                  <a:srgbClr val="535353"/>
                </a:solidFill>
                <a:latin typeface="Arial"/>
                <a:ea typeface="DejaVu Sans"/>
              </a:rPr>
              <a:t> </a:t>
            </a:r>
            <a:r>
              <a:rPr lang="ru-RU" sz="7200" b="1" strike="noStrike" cap="all" spc="-1" dirty="0" err="1">
                <a:solidFill>
                  <a:srgbClr val="535353"/>
                </a:solidFill>
                <a:latin typeface="Arial"/>
                <a:ea typeface="DejaVu Sans"/>
              </a:rPr>
              <a:t>are</a:t>
            </a:r>
            <a:r>
              <a:rPr lang="ru-RU" sz="7200" b="1" strike="noStrike" cap="all" spc="-1" dirty="0">
                <a:solidFill>
                  <a:srgbClr val="535353"/>
                </a:solidFill>
                <a:latin typeface="Arial"/>
                <a:ea typeface="DejaVu Sans"/>
              </a:rPr>
              <a:t> </a:t>
            </a:r>
            <a:r>
              <a:rPr lang="ru-RU" sz="7200" b="1" strike="noStrike" cap="all" spc="-1" dirty="0" err="1">
                <a:solidFill>
                  <a:srgbClr val="535353"/>
                </a:solidFill>
                <a:latin typeface="Arial"/>
                <a:ea typeface="DejaVu Sans"/>
              </a:rPr>
              <a:t>immunal</a:t>
            </a:r>
            <a:r>
              <a:rPr lang="ru-RU" sz="7200" b="1" strike="noStrike" cap="all" spc="-1" dirty="0">
                <a:solidFill>
                  <a:srgbClr val="535353"/>
                </a:solidFill>
                <a:latin typeface="Arial"/>
                <a:ea typeface="DejaVu Sans"/>
              </a:rPr>
              <a:t> </a:t>
            </a:r>
            <a:r>
              <a:rPr lang="ru-RU" sz="7200" b="1" strike="noStrike" cap="all" spc="-1" dirty="0" err="1">
                <a:solidFill>
                  <a:srgbClr val="535353"/>
                </a:solidFill>
                <a:latin typeface="Arial"/>
                <a:ea typeface="DejaVu Sans"/>
              </a:rPr>
              <a:t>cells</a:t>
            </a:r>
            <a:r>
              <a:rPr lang="ru-RU" sz="7200" b="1" strike="noStrike" cap="all" spc="-1" dirty="0">
                <a:solidFill>
                  <a:srgbClr val="535353"/>
                </a:solidFill>
                <a:latin typeface="Arial"/>
                <a:ea typeface="DejaVu Sans"/>
              </a:rPr>
              <a:t> </a:t>
            </a:r>
            <a:endParaRPr lang="ru-RU" sz="7200" b="0" strike="noStrike" spc="-1" dirty="0">
              <a:latin typeface="Arial"/>
            </a:endParaRPr>
          </a:p>
          <a:p>
            <a:pPr>
              <a:lnSpc>
                <a:spcPct val="100000"/>
              </a:lnSpc>
            </a:pPr>
            <a:r>
              <a:rPr lang="ru-RU" sz="7200" b="1" strike="noStrike" cap="all" spc="-1" dirty="0" err="1">
                <a:solidFill>
                  <a:srgbClr val="535353"/>
                </a:solidFill>
                <a:latin typeface="Arial"/>
                <a:ea typeface="DejaVu Sans"/>
              </a:rPr>
              <a:t>developed</a:t>
            </a:r>
            <a:endParaRPr lang="ru-RU" sz="7200" b="0" strike="noStrike" spc="-1" dirty="0">
              <a:latin typeface="Arial"/>
            </a:endParaRPr>
          </a:p>
        </p:txBody>
      </p:sp>
      <p:sp>
        <p:nvSpPr>
          <p:cNvPr id="184" name="CustomShape 2"/>
          <p:cNvSpPr/>
          <p:nvPr/>
        </p:nvSpPr>
        <p:spPr>
          <a:xfrm>
            <a:off x="7036320" y="5717655"/>
            <a:ext cx="4514520" cy="3620131"/>
          </a:xfrm>
          <a:prstGeom prst="rect">
            <a:avLst/>
          </a:prstGeom>
          <a:noFill/>
          <a:ln w="12600">
            <a:noFill/>
          </a:ln>
        </p:spPr>
        <p:style>
          <a:lnRef idx="0">
            <a:scrgbClr r="0" g="0" b="0"/>
          </a:lnRef>
          <a:fillRef idx="0">
            <a:scrgbClr r="0" g="0" b="0"/>
          </a:fillRef>
          <a:effectRef idx="0">
            <a:scrgbClr r="0" g="0" b="0"/>
          </a:effectRef>
          <a:fontRef idx="minor"/>
        </p:style>
        <p:txBody>
          <a:bodyPr wrap="square" lIns="85680" tIns="85680" rIns="85680" bIns="85680">
            <a:spAutoFit/>
          </a:bodyPr>
          <a:lstStyle/>
          <a:p>
            <a:pPr algn="r">
              <a:lnSpc>
                <a:spcPct val="100000"/>
              </a:lnSpc>
            </a:pPr>
            <a:endParaRPr lang="ru-RU" sz="3200" b="0" strike="noStrike" spc="-1" dirty="0">
              <a:latin typeface="Arial"/>
            </a:endParaRPr>
          </a:p>
          <a:p>
            <a:pPr algn="r">
              <a:lnSpc>
                <a:spcPct val="100000"/>
              </a:lnSpc>
              <a:buClr>
                <a:srgbClr val="3F4447"/>
              </a:buClr>
            </a:pPr>
            <a:r>
              <a:rPr lang="ru-RU" sz="3200" b="0" strike="noStrike" spc="-1" dirty="0" err="1">
                <a:solidFill>
                  <a:srgbClr val="000000"/>
                </a:solidFill>
                <a:latin typeface="Arial"/>
                <a:ea typeface="Arial"/>
              </a:rPr>
              <a:t>Tonsils</a:t>
            </a:r>
            <a:endParaRPr lang="en-US" sz="3200" spc="-1" dirty="0">
              <a:solidFill>
                <a:srgbClr val="000000"/>
              </a:solidFill>
              <a:latin typeface="Arial"/>
              <a:ea typeface="Arial"/>
            </a:endParaRPr>
          </a:p>
          <a:p>
            <a:pPr algn="r">
              <a:lnSpc>
                <a:spcPct val="100000"/>
              </a:lnSpc>
              <a:buClr>
                <a:srgbClr val="3F4447"/>
              </a:buClr>
            </a:pPr>
            <a:r>
              <a:rPr lang="ru-RU" sz="3200" spc="-1" dirty="0" err="1">
                <a:solidFill>
                  <a:srgbClr val="000000"/>
                </a:solidFill>
                <a:latin typeface="Arial"/>
              </a:rPr>
              <a:t>Lymph</a:t>
            </a:r>
            <a:r>
              <a:rPr lang="ru-RU" sz="3200" spc="-1" dirty="0">
                <a:solidFill>
                  <a:srgbClr val="000000"/>
                </a:solidFill>
                <a:latin typeface="Arial"/>
              </a:rPr>
              <a:t> </a:t>
            </a:r>
            <a:r>
              <a:rPr lang="ru-RU" sz="3200" spc="-1" dirty="0" err="1">
                <a:solidFill>
                  <a:srgbClr val="000000"/>
                </a:solidFill>
                <a:latin typeface="Arial"/>
              </a:rPr>
              <a:t>nodes</a:t>
            </a:r>
            <a:r>
              <a:rPr lang="en-US" sz="3200" spc="-1" dirty="0">
                <a:solidFill>
                  <a:srgbClr val="000000"/>
                </a:solidFill>
                <a:latin typeface="Arial"/>
              </a:rPr>
              <a:t>, </a:t>
            </a:r>
            <a:r>
              <a:rPr lang="ru-RU" sz="3200" b="0" strike="noStrike" spc="-1" dirty="0" err="1">
                <a:solidFill>
                  <a:srgbClr val="000000"/>
                </a:solidFill>
                <a:latin typeface="Arial"/>
                <a:ea typeface="Arial"/>
              </a:rPr>
              <a:t>Lymphoid</a:t>
            </a:r>
            <a:r>
              <a:rPr lang="ru-RU" sz="3200" b="0" strike="noStrike" spc="-1" dirty="0">
                <a:solidFill>
                  <a:srgbClr val="000000"/>
                </a:solidFill>
                <a:latin typeface="Arial"/>
                <a:ea typeface="Arial"/>
              </a:rPr>
              <a:t> </a:t>
            </a:r>
            <a:r>
              <a:rPr lang="ru-RU" sz="3200" b="0" strike="noStrike" spc="-1" dirty="0" err="1">
                <a:solidFill>
                  <a:srgbClr val="000000"/>
                </a:solidFill>
                <a:latin typeface="Arial"/>
                <a:ea typeface="Arial"/>
              </a:rPr>
              <a:t>tissue</a:t>
            </a:r>
            <a:endParaRPr lang="ru-RU" sz="3200" b="0" strike="noStrike" spc="-1" dirty="0">
              <a:latin typeface="Arial"/>
            </a:endParaRPr>
          </a:p>
          <a:p>
            <a:pPr algn="r">
              <a:lnSpc>
                <a:spcPct val="100000"/>
              </a:lnSpc>
            </a:pPr>
            <a:endParaRPr lang="ru-RU" sz="3200" b="0" strike="noStrike" spc="-1" dirty="0">
              <a:latin typeface="Arial"/>
            </a:endParaRPr>
          </a:p>
          <a:p>
            <a:pPr algn="r">
              <a:lnSpc>
                <a:spcPct val="100000"/>
              </a:lnSpc>
            </a:pPr>
            <a:endParaRPr lang="ru-RU" sz="3200" b="0" strike="noStrike" spc="-1" dirty="0">
              <a:latin typeface="Arial"/>
            </a:endParaRPr>
          </a:p>
          <a:p>
            <a:pPr algn="r">
              <a:lnSpc>
                <a:spcPct val="100000"/>
              </a:lnSpc>
            </a:pPr>
            <a:endParaRPr lang="ru-RU" sz="3200" b="0" strike="noStrike" spc="-1" dirty="0">
              <a:latin typeface="Arial"/>
            </a:endParaRPr>
          </a:p>
        </p:txBody>
      </p:sp>
      <p:sp>
        <p:nvSpPr>
          <p:cNvPr id="185" name="CustomShape 3"/>
          <p:cNvSpPr/>
          <p:nvPr/>
        </p:nvSpPr>
        <p:spPr>
          <a:xfrm>
            <a:off x="811864" y="7091931"/>
            <a:ext cx="5273280" cy="1711916"/>
          </a:xfrm>
          <a:prstGeom prst="rect">
            <a:avLst/>
          </a:prstGeom>
          <a:noFill/>
          <a:ln w="12600">
            <a:noFill/>
          </a:ln>
        </p:spPr>
        <p:style>
          <a:lnRef idx="0">
            <a:scrgbClr r="0" g="0" b="0"/>
          </a:lnRef>
          <a:fillRef idx="0">
            <a:scrgbClr r="0" g="0" b="0"/>
          </a:fillRef>
          <a:effectRef idx="0">
            <a:scrgbClr r="0" g="0" b="0"/>
          </a:effectRef>
          <a:fontRef idx="minor"/>
        </p:style>
        <p:txBody>
          <a:bodyPr lIns="85680" tIns="85680" rIns="85680" bIns="85680">
            <a:spAutoFit/>
          </a:bodyPr>
          <a:lstStyle/>
          <a:p>
            <a:r>
              <a:rPr lang="ru-RU" sz="3200" spc="-1" dirty="0">
                <a:latin typeface="Arial"/>
              </a:rPr>
              <a:t>The </a:t>
            </a:r>
            <a:r>
              <a:rPr lang="ru-RU" sz="3200" spc="-1" dirty="0" err="1">
                <a:latin typeface="Arial"/>
              </a:rPr>
              <a:t>skin</a:t>
            </a:r>
            <a:r>
              <a:rPr lang="ru-RU" sz="3200" spc="-1" dirty="0">
                <a:latin typeface="Arial"/>
              </a:rPr>
              <a:t> </a:t>
            </a:r>
            <a:r>
              <a:rPr lang="ru-RU" sz="3200" spc="-1" dirty="0" err="1">
                <a:latin typeface="Arial"/>
              </a:rPr>
              <a:t>is</a:t>
            </a:r>
            <a:r>
              <a:rPr lang="ru-RU" sz="3200" spc="-1" dirty="0">
                <a:latin typeface="Arial"/>
              </a:rPr>
              <a:t> </a:t>
            </a:r>
            <a:r>
              <a:rPr lang="ru-RU" sz="3200" spc="-1" dirty="0" err="1">
                <a:latin typeface="Arial"/>
              </a:rPr>
              <a:t>a</a:t>
            </a:r>
            <a:r>
              <a:rPr lang="ru-RU" sz="3200" spc="-1" dirty="0">
                <a:latin typeface="Arial"/>
              </a:rPr>
              <a:t> </a:t>
            </a:r>
            <a:r>
              <a:rPr lang="ru-RU" sz="3200" spc="-1" dirty="0" err="1">
                <a:latin typeface="Arial"/>
              </a:rPr>
              <a:t>vital</a:t>
            </a:r>
            <a:r>
              <a:rPr lang="ru-RU" sz="3200" spc="-1" dirty="0">
                <a:latin typeface="Arial"/>
              </a:rPr>
              <a:t> </a:t>
            </a:r>
            <a:r>
              <a:rPr lang="ru-RU" sz="3200" spc="-1" dirty="0" err="1">
                <a:latin typeface="Arial"/>
              </a:rPr>
              <a:t>part</a:t>
            </a:r>
            <a:r>
              <a:rPr lang="ru-RU" sz="3200" spc="-1" dirty="0">
                <a:latin typeface="Arial"/>
              </a:rPr>
              <a:t> </a:t>
            </a:r>
            <a:r>
              <a:rPr lang="ru-RU" sz="3200" spc="-1" dirty="0" err="1">
                <a:latin typeface="Arial"/>
              </a:rPr>
              <a:t>of</a:t>
            </a:r>
            <a:r>
              <a:rPr lang="ru-RU" sz="3200" spc="-1" dirty="0">
                <a:latin typeface="Arial"/>
              </a:rPr>
              <a:t> </a:t>
            </a:r>
            <a:r>
              <a:rPr lang="ru-RU" sz="3200" spc="-1" dirty="0" err="1">
                <a:latin typeface="Arial"/>
              </a:rPr>
              <a:t>our</a:t>
            </a:r>
            <a:r>
              <a:rPr lang="ru-RU" sz="3200" spc="-1" dirty="0">
                <a:latin typeface="Arial"/>
              </a:rPr>
              <a:t> </a:t>
            </a:r>
            <a:r>
              <a:rPr lang="ru-RU" sz="3200" spc="-1" dirty="0" err="1">
                <a:latin typeface="Arial"/>
              </a:rPr>
              <a:t>body</a:t>
            </a:r>
            <a:r>
              <a:rPr lang="ru-RU" sz="3200" spc="-1" dirty="0">
                <a:latin typeface="Arial"/>
              </a:rPr>
              <a:t> </a:t>
            </a:r>
            <a:r>
              <a:rPr lang="ru-RU" sz="3200" spc="-1" dirty="0" err="1">
                <a:latin typeface="Arial"/>
              </a:rPr>
              <a:t>to</a:t>
            </a:r>
            <a:r>
              <a:rPr lang="ru-RU" sz="3200" spc="-1" dirty="0">
                <a:latin typeface="Arial"/>
              </a:rPr>
              <a:t> </a:t>
            </a:r>
            <a:r>
              <a:rPr lang="ru-RU" sz="3200" spc="-1" dirty="0" err="1">
                <a:latin typeface="Arial"/>
              </a:rPr>
              <a:t>keep</a:t>
            </a:r>
            <a:r>
              <a:rPr lang="ru-RU" sz="3200" spc="-1" dirty="0">
                <a:latin typeface="Arial"/>
              </a:rPr>
              <a:t> </a:t>
            </a:r>
            <a:r>
              <a:rPr lang="ru-RU" sz="3200" spc="-1" dirty="0" err="1">
                <a:latin typeface="Arial"/>
              </a:rPr>
              <a:t>out</a:t>
            </a:r>
            <a:r>
              <a:rPr lang="ru-RU" sz="3200" spc="-1" dirty="0">
                <a:latin typeface="Arial"/>
              </a:rPr>
              <a:t> </a:t>
            </a:r>
            <a:r>
              <a:rPr lang="ru-RU" sz="3200" spc="-1" dirty="0" err="1">
                <a:latin typeface="Arial"/>
              </a:rPr>
              <a:t>external</a:t>
            </a:r>
            <a:r>
              <a:rPr lang="ru-RU" sz="3200" spc="-1" dirty="0">
                <a:latin typeface="Arial"/>
              </a:rPr>
              <a:t> </a:t>
            </a:r>
            <a:r>
              <a:rPr lang="ru-RU" sz="3200" spc="-1" dirty="0" err="1">
                <a:latin typeface="Arial"/>
              </a:rPr>
              <a:t>threats</a:t>
            </a:r>
            <a:r>
              <a:rPr lang="ru-RU" sz="3200" spc="-1" dirty="0">
                <a:latin typeface="Arial"/>
              </a:rPr>
              <a:t>. </a:t>
            </a:r>
          </a:p>
        </p:txBody>
      </p:sp>
      <p:sp>
        <p:nvSpPr>
          <p:cNvPr id="186" name="Line 4"/>
          <p:cNvSpPr/>
          <p:nvPr/>
        </p:nvSpPr>
        <p:spPr>
          <a:xfrm>
            <a:off x="11664000" y="7142332"/>
            <a:ext cx="6769080" cy="0"/>
          </a:xfrm>
          <a:prstGeom prst="line">
            <a:avLst/>
          </a:prstGeom>
          <a:ln w="38160">
            <a:solidFill>
              <a:srgbClr val="874D94"/>
            </a:solidFill>
            <a:round/>
          </a:ln>
        </p:spPr>
        <p:style>
          <a:lnRef idx="0">
            <a:scrgbClr r="0" g="0" b="0"/>
          </a:lnRef>
          <a:fillRef idx="0">
            <a:scrgbClr r="0" g="0" b="0"/>
          </a:fillRef>
          <a:effectRef idx="0">
            <a:scrgbClr r="0" g="0" b="0"/>
          </a:effectRef>
          <a:fontRef idx="minor"/>
        </p:style>
      </p:sp>
      <p:grpSp>
        <p:nvGrpSpPr>
          <p:cNvPr id="187" name="Group 5"/>
          <p:cNvGrpSpPr/>
          <p:nvPr/>
        </p:nvGrpSpPr>
        <p:grpSpPr>
          <a:xfrm>
            <a:off x="11664000" y="4514670"/>
            <a:ext cx="7805520" cy="2056634"/>
            <a:chOff x="11664000" y="3543120"/>
            <a:chExt cx="7805520" cy="2753640"/>
          </a:xfrm>
        </p:grpSpPr>
        <p:sp>
          <p:nvSpPr>
            <p:cNvPr id="188" name="Line 6"/>
            <p:cNvSpPr/>
            <p:nvPr/>
          </p:nvSpPr>
          <p:spPr>
            <a:xfrm>
              <a:off x="11664000" y="6283080"/>
              <a:ext cx="4598640" cy="0"/>
            </a:xfrm>
            <a:prstGeom prst="line">
              <a:avLst/>
            </a:prstGeom>
            <a:ln w="38160">
              <a:solidFill>
                <a:srgbClr val="874D94"/>
              </a:solidFill>
              <a:round/>
            </a:ln>
          </p:spPr>
          <p:style>
            <a:lnRef idx="0">
              <a:scrgbClr r="0" g="0" b="0"/>
            </a:lnRef>
            <a:fillRef idx="0">
              <a:scrgbClr r="0" g="0" b="0"/>
            </a:fillRef>
            <a:effectRef idx="0">
              <a:scrgbClr r="0" g="0" b="0"/>
            </a:effectRef>
            <a:fontRef idx="minor"/>
          </p:style>
        </p:sp>
        <p:sp>
          <p:nvSpPr>
            <p:cNvPr id="189" name="Line 7"/>
            <p:cNvSpPr/>
            <p:nvPr/>
          </p:nvSpPr>
          <p:spPr>
            <a:xfrm>
              <a:off x="16240680" y="3557880"/>
              <a:ext cx="0" cy="2738880"/>
            </a:xfrm>
            <a:prstGeom prst="line">
              <a:avLst/>
            </a:prstGeom>
            <a:ln w="38160">
              <a:solidFill>
                <a:srgbClr val="874D94"/>
              </a:solidFill>
              <a:round/>
            </a:ln>
          </p:spPr>
          <p:style>
            <a:lnRef idx="0">
              <a:scrgbClr r="0" g="0" b="0"/>
            </a:lnRef>
            <a:fillRef idx="0">
              <a:scrgbClr r="0" g="0" b="0"/>
            </a:fillRef>
            <a:effectRef idx="0">
              <a:scrgbClr r="0" g="0" b="0"/>
            </a:effectRef>
            <a:fontRef idx="minor"/>
          </p:style>
        </p:sp>
        <p:sp>
          <p:nvSpPr>
            <p:cNvPr id="190" name="Line 8"/>
            <p:cNvSpPr/>
            <p:nvPr/>
          </p:nvSpPr>
          <p:spPr>
            <a:xfrm>
              <a:off x="16215120" y="3543120"/>
              <a:ext cx="3254400" cy="0"/>
            </a:xfrm>
            <a:prstGeom prst="line">
              <a:avLst/>
            </a:prstGeom>
            <a:ln w="38160">
              <a:solidFill>
                <a:srgbClr val="874D94"/>
              </a:solidFill>
              <a:round/>
            </a:ln>
          </p:spPr>
          <p:style>
            <a:lnRef idx="0">
              <a:scrgbClr r="0" g="0" b="0"/>
            </a:lnRef>
            <a:fillRef idx="0">
              <a:scrgbClr r="0" g="0" b="0"/>
            </a:fillRef>
            <a:effectRef idx="0">
              <a:scrgbClr r="0" g="0" b="0"/>
            </a:effectRef>
            <a:fontRef idx="minor"/>
          </p:style>
        </p:sp>
      </p:grpSp>
      <p:sp>
        <p:nvSpPr>
          <p:cNvPr id="191" name="Line 9"/>
          <p:cNvSpPr/>
          <p:nvPr/>
        </p:nvSpPr>
        <p:spPr>
          <a:xfrm>
            <a:off x="11664000" y="8844030"/>
            <a:ext cx="9216000" cy="0"/>
          </a:xfrm>
          <a:prstGeom prst="line">
            <a:avLst/>
          </a:prstGeom>
          <a:ln w="38160">
            <a:solidFill>
              <a:srgbClr val="874D94"/>
            </a:solidFill>
            <a:round/>
          </a:ln>
        </p:spPr>
        <p:style>
          <a:lnRef idx="0">
            <a:scrgbClr r="0" g="0" b="0"/>
          </a:lnRef>
          <a:fillRef idx="0">
            <a:scrgbClr r="0" g="0" b="0"/>
          </a:fillRef>
          <a:effectRef idx="0">
            <a:scrgbClr r="0" g="0" b="0"/>
          </a:effectRef>
          <a:fontRef idx="minor"/>
        </p:style>
      </p:sp>
      <p:grpSp>
        <p:nvGrpSpPr>
          <p:cNvPr id="192" name="Group 10"/>
          <p:cNvGrpSpPr/>
          <p:nvPr/>
        </p:nvGrpSpPr>
        <p:grpSpPr>
          <a:xfrm>
            <a:off x="11415240" y="9777579"/>
            <a:ext cx="7232760" cy="494916"/>
            <a:chOff x="11415240" y="8407080"/>
            <a:chExt cx="7232760" cy="1641600"/>
          </a:xfrm>
        </p:grpSpPr>
        <p:sp>
          <p:nvSpPr>
            <p:cNvPr id="193" name="Line 11"/>
            <p:cNvSpPr/>
            <p:nvPr/>
          </p:nvSpPr>
          <p:spPr>
            <a:xfrm>
              <a:off x="11415240" y="8407080"/>
              <a:ext cx="5149080" cy="0"/>
            </a:xfrm>
            <a:prstGeom prst="line">
              <a:avLst/>
            </a:prstGeom>
            <a:ln w="38160">
              <a:solidFill>
                <a:srgbClr val="874D94"/>
              </a:solidFill>
              <a:round/>
            </a:ln>
          </p:spPr>
          <p:style>
            <a:lnRef idx="0">
              <a:scrgbClr r="0" g="0" b="0"/>
            </a:lnRef>
            <a:fillRef idx="0">
              <a:scrgbClr r="0" g="0" b="0"/>
            </a:fillRef>
            <a:effectRef idx="0">
              <a:scrgbClr r="0" g="0" b="0"/>
            </a:effectRef>
            <a:fontRef idx="minor"/>
          </p:style>
        </p:sp>
        <p:sp>
          <p:nvSpPr>
            <p:cNvPr id="194" name="Line 12"/>
            <p:cNvSpPr/>
            <p:nvPr/>
          </p:nvSpPr>
          <p:spPr>
            <a:xfrm>
              <a:off x="16561440" y="8431200"/>
              <a:ext cx="0" cy="1617480"/>
            </a:xfrm>
            <a:prstGeom prst="line">
              <a:avLst/>
            </a:prstGeom>
            <a:ln w="38160">
              <a:solidFill>
                <a:srgbClr val="874D94"/>
              </a:solidFill>
              <a:round/>
            </a:ln>
          </p:spPr>
          <p:style>
            <a:lnRef idx="0">
              <a:scrgbClr r="0" g="0" b="0"/>
            </a:lnRef>
            <a:fillRef idx="0">
              <a:scrgbClr r="0" g="0" b="0"/>
            </a:fillRef>
            <a:effectRef idx="0">
              <a:scrgbClr r="0" g="0" b="0"/>
            </a:effectRef>
            <a:fontRef idx="minor"/>
          </p:style>
        </p:sp>
        <p:sp>
          <p:nvSpPr>
            <p:cNvPr id="195" name="Line 13"/>
            <p:cNvSpPr/>
            <p:nvPr/>
          </p:nvSpPr>
          <p:spPr>
            <a:xfrm>
              <a:off x="16546680" y="10041840"/>
              <a:ext cx="2101320" cy="0"/>
            </a:xfrm>
            <a:prstGeom prst="line">
              <a:avLst/>
            </a:prstGeom>
            <a:ln w="38160">
              <a:solidFill>
                <a:srgbClr val="874D94"/>
              </a:solidFill>
              <a:round/>
            </a:ln>
          </p:spPr>
          <p:style>
            <a:lnRef idx="0">
              <a:scrgbClr r="0" g="0" b="0"/>
            </a:lnRef>
            <a:fillRef idx="0">
              <a:scrgbClr r="0" g="0" b="0"/>
            </a:fillRef>
            <a:effectRef idx="0">
              <a:scrgbClr r="0" g="0" b="0"/>
            </a:effectRef>
            <a:fontRef idx="minor"/>
          </p:style>
        </p:sp>
      </p:grpSp>
      <p:sp>
        <p:nvSpPr>
          <p:cNvPr id="196" name="CustomShape 14"/>
          <p:cNvSpPr/>
          <p:nvPr/>
        </p:nvSpPr>
        <p:spPr>
          <a:xfrm>
            <a:off x="770040" y="3463920"/>
            <a:ext cx="15123600" cy="1804249"/>
          </a:xfrm>
          <a:prstGeom prst="rect">
            <a:avLst/>
          </a:prstGeom>
          <a:noFill/>
          <a:ln w="12600">
            <a:noFill/>
          </a:ln>
        </p:spPr>
        <p:style>
          <a:lnRef idx="0">
            <a:scrgbClr r="0" g="0" b="0"/>
          </a:lnRef>
          <a:fillRef idx="0">
            <a:scrgbClr r="0" g="0" b="0"/>
          </a:fillRef>
          <a:effectRef idx="0">
            <a:scrgbClr r="0" g="0" b="0"/>
          </a:effectRef>
          <a:fontRef idx="minor"/>
        </p:style>
        <p:txBody>
          <a:bodyPr lIns="85680" tIns="85680" rIns="85680" bIns="85680">
            <a:spAutoFit/>
          </a:bodyPr>
          <a:lstStyle/>
          <a:p>
            <a:pPr>
              <a:lnSpc>
                <a:spcPct val="100000"/>
              </a:lnSpc>
            </a:pPr>
            <a:r>
              <a:rPr lang="ru-RU" sz="3200" b="0" strike="noStrike" spc="-1" dirty="0" err="1">
                <a:solidFill>
                  <a:srgbClr val="000000"/>
                </a:solidFill>
                <a:latin typeface="Arial"/>
                <a:ea typeface="Arial"/>
              </a:rPr>
              <a:t>T</a:t>
            </a:r>
            <a:r>
              <a:rPr lang="ru-RU" sz="3200" b="0" strike="noStrike" spc="-1" dirty="0">
                <a:solidFill>
                  <a:srgbClr val="000000"/>
                </a:solidFill>
                <a:latin typeface="Arial"/>
                <a:ea typeface="Arial"/>
              </a:rPr>
              <a:t>- </a:t>
            </a:r>
            <a:r>
              <a:rPr lang="ru-RU" sz="3200" b="0" strike="noStrike" spc="-1" dirty="0" err="1">
                <a:solidFill>
                  <a:srgbClr val="000000"/>
                </a:solidFill>
                <a:latin typeface="Arial"/>
                <a:ea typeface="Arial"/>
              </a:rPr>
              <a:t>and</a:t>
            </a:r>
            <a:r>
              <a:rPr lang="ru-RU" sz="3200" b="0" strike="noStrike" spc="-1" dirty="0">
                <a:solidFill>
                  <a:srgbClr val="000000"/>
                </a:solidFill>
                <a:latin typeface="Arial"/>
                <a:ea typeface="Arial"/>
              </a:rPr>
              <a:t> </a:t>
            </a:r>
            <a:r>
              <a:rPr lang="ru-RU" sz="3200" b="0" strike="noStrike" spc="-1" dirty="0" err="1">
                <a:solidFill>
                  <a:srgbClr val="000000"/>
                </a:solidFill>
                <a:latin typeface="Arial"/>
                <a:ea typeface="Arial"/>
              </a:rPr>
              <a:t>B-Lymphocytes</a:t>
            </a:r>
            <a:r>
              <a:rPr lang="ru-RU" sz="3200" b="0" strike="noStrike" spc="-1" dirty="0">
                <a:solidFill>
                  <a:srgbClr val="000000"/>
                </a:solidFill>
                <a:latin typeface="Arial"/>
                <a:ea typeface="Arial"/>
              </a:rPr>
              <a:t> </a:t>
            </a:r>
            <a:r>
              <a:rPr lang="ru-RU" sz="3200" b="0" strike="noStrike" spc="-1" dirty="0" err="1">
                <a:solidFill>
                  <a:srgbClr val="000000"/>
                </a:solidFill>
                <a:latin typeface="Arial"/>
                <a:ea typeface="Arial"/>
              </a:rPr>
              <a:t>are</a:t>
            </a:r>
            <a:r>
              <a:rPr lang="ru-RU" sz="3200" b="0" strike="noStrike" spc="-1" dirty="0">
                <a:solidFill>
                  <a:srgbClr val="000000"/>
                </a:solidFill>
                <a:latin typeface="Arial"/>
                <a:ea typeface="Arial"/>
              </a:rPr>
              <a:t> </a:t>
            </a:r>
            <a:r>
              <a:rPr lang="ru-RU" sz="3200" b="0" strike="noStrike" spc="-1" dirty="0" err="1">
                <a:solidFill>
                  <a:srgbClr val="000000"/>
                </a:solidFill>
                <a:latin typeface="Arial"/>
                <a:ea typeface="Arial"/>
              </a:rPr>
              <a:t>white</a:t>
            </a:r>
            <a:r>
              <a:rPr lang="ru-RU" sz="3200" b="0" strike="noStrike" spc="-1" dirty="0">
                <a:solidFill>
                  <a:srgbClr val="000000"/>
                </a:solidFill>
                <a:latin typeface="Arial"/>
                <a:ea typeface="Arial"/>
              </a:rPr>
              <a:t> </a:t>
            </a:r>
            <a:r>
              <a:rPr lang="ru-RU" sz="3200" b="0" strike="noStrike" spc="-1" dirty="0" err="1">
                <a:solidFill>
                  <a:srgbClr val="000000"/>
                </a:solidFill>
                <a:latin typeface="Arial"/>
                <a:ea typeface="Arial"/>
              </a:rPr>
              <a:t>blood</a:t>
            </a:r>
            <a:r>
              <a:rPr lang="ru-RU" sz="3200" b="0" strike="noStrike" spc="-1" dirty="0">
                <a:solidFill>
                  <a:srgbClr val="000000"/>
                </a:solidFill>
                <a:latin typeface="Arial"/>
                <a:ea typeface="Arial"/>
              </a:rPr>
              <a:t> </a:t>
            </a:r>
            <a:r>
              <a:rPr lang="ru-RU" sz="3200" b="0" strike="noStrike" spc="-1" dirty="0" err="1">
                <a:solidFill>
                  <a:srgbClr val="000000"/>
                </a:solidFill>
                <a:latin typeface="Arial"/>
                <a:ea typeface="Arial"/>
              </a:rPr>
              <a:t>cells</a:t>
            </a:r>
            <a:r>
              <a:rPr lang="ru-RU" sz="3200" b="0" strike="noStrike" spc="-1" dirty="0">
                <a:solidFill>
                  <a:srgbClr val="000000"/>
                </a:solidFill>
                <a:latin typeface="Arial"/>
                <a:ea typeface="Arial"/>
              </a:rPr>
              <a:t> </a:t>
            </a:r>
            <a:r>
              <a:rPr lang="ru-RU" sz="3200" b="0" strike="noStrike" spc="-1" dirty="0" err="1">
                <a:solidFill>
                  <a:srgbClr val="000000"/>
                </a:solidFill>
                <a:latin typeface="Arial"/>
                <a:ea typeface="Arial"/>
              </a:rPr>
              <a:t>which</a:t>
            </a:r>
            <a:r>
              <a:rPr lang="ru-RU" sz="3200" b="0" strike="noStrike" spc="-1" dirty="0">
                <a:solidFill>
                  <a:srgbClr val="000000"/>
                </a:solidFill>
                <a:latin typeface="Arial"/>
                <a:ea typeface="Arial"/>
              </a:rPr>
              <a:t> </a:t>
            </a:r>
            <a:r>
              <a:rPr lang="ru-RU" sz="3200" b="0" strike="noStrike" spc="-1" dirty="0" err="1">
                <a:solidFill>
                  <a:srgbClr val="000000"/>
                </a:solidFill>
                <a:latin typeface="Arial"/>
                <a:ea typeface="Arial"/>
              </a:rPr>
              <a:t>are</a:t>
            </a:r>
            <a:r>
              <a:rPr lang="ru-RU" sz="3200" b="0" strike="noStrike" spc="-1" dirty="0">
                <a:solidFill>
                  <a:srgbClr val="000000"/>
                </a:solidFill>
                <a:latin typeface="Arial"/>
                <a:ea typeface="Arial"/>
              </a:rPr>
              <a:t> </a:t>
            </a:r>
            <a:r>
              <a:rPr lang="ru-RU" sz="3200" b="0" strike="noStrike" spc="-1" dirty="0" err="1">
                <a:solidFill>
                  <a:srgbClr val="000000"/>
                </a:solidFill>
                <a:latin typeface="Arial"/>
                <a:ea typeface="Arial"/>
              </a:rPr>
              <a:t>critical</a:t>
            </a:r>
            <a:r>
              <a:rPr lang="ru-RU" sz="3200" b="0" strike="noStrike" spc="-1" dirty="0">
                <a:solidFill>
                  <a:srgbClr val="000000"/>
                </a:solidFill>
                <a:latin typeface="Arial"/>
                <a:ea typeface="Arial"/>
              </a:rPr>
              <a:t> </a:t>
            </a:r>
            <a:r>
              <a:rPr lang="ru-RU" sz="3200" b="0" strike="noStrike" spc="-1" dirty="0" err="1">
                <a:solidFill>
                  <a:srgbClr val="000000"/>
                </a:solidFill>
                <a:latin typeface="Arial"/>
                <a:ea typeface="Arial"/>
              </a:rPr>
              <a:t>to</a:t>
            </a:r>
            <a:r>
              <a:rPr lang="ru-RU" sz="3200" b="0" strike="noStrike" spc="-1" dirty="0">
                <a:solidFill>
                  <a:srgbClr val="000000"/>
                </a:solidFill>
                <a:latin typeface="Arial"/>
                <a:ea typeface="Arial"/>
              </a:rPr>
              <a:t> </a:t>
            </a:r>
            <a:r>
              <a:rPr lang="ru-RU" sz="3200" b="0" strike="noStrike" spc="-1" dirty="0" err="1">
                <a:solidFill>
                  <a:srgbClr val="000000"/>
                </a:solidFill>
                <a:latin typeface="Arial"/>
                <a:ea typeface="Arial"/>
              </a:rPr>
              <a:t>the</a:t>
            </a:r>
            <a:r>
              <a:rPr lang="ru-RU" sz="3200" b="0" strike="noStrike" spc="-1" dirty="0">
                <a:solidFill>
                  <a:srgbClr val="000000"/>
                </a:solidFill>
                <a:latin typeface="Arial"/>
                <a:ea typeface="Arial"/>
              </a:rPr>
              <a:t> </a:t>
            </a:r>
            <a:r>
              <a:rPr lang="ru-RU" sz="3200" b="0" strike="noStrike" spc="-1" dirty="0" err="1">
                <a:solidFill>
                  <a:srgbClr val="000000"/>
                </a:solidFill>
                <a:latin typeface="Arial"/>
                <a:ea typeface="Arial"/>
              </a:rPr>
              <a:t>immune</a:t>
            </a:r>
            <a:r>
              <a:rPr lang="ru-RU" sz="3200" b="0" strike="noStrike" spc="-1" dirty="0">
                <a:solidFill>
                  <a:srgbClr val="000000"/>
                </a:solidFill>
                <a:latin typeface="Arial"/>
                <a:ea typeface="Arial"/>
              </a:rPr>
              <a:t> </a:t>
            </a:r>
            <a:r>
              <a:rPr lang="ru-RU" sz="3200" b="0" strike="noStrike" spc="-1" dirty="0" err="1">
                <a:solidFill>
                  <a:srgbClr val="000000"/>
                </a:solidFill>
                <a:latin typeface="Arial"/>
                <a:ea typeface="Arial"/>
              </a:rPr>
              <a:t>system</a:t>
            </a:r>
            <a:r>
              <a:rPr lang="ru-RU" sz="3200" b="0" strike="noStrike" spc="-1" dirty="0">
                <a:solidFill>
                  <a:srgbClr val="000000"/>
                </a:solidFill>
                <a:latin typeface="Arial"/>
                <a:ea typeface="Arial"/>
              </a:rPr>
              <a:t>. </a:t>
            </a:r>
            <a:r>
              <a:rPr lang="ru-RU" sz="3200" b="0" strike="noStrike" spc="-1" dirty="0" err="1">
                <a:solidFill>
                  <a:srgbClr val="000000"/>
                </a:solidFill>
                <a:latin typeface="Arial"/>
                <a:ea typeface="Arial"/>
              </a:rPr>
              <a:t>These</a:t>
            </a:r>
            <a:r>
              <a:rPr lang="ru-RU" sz="3200" b="0" strike="noStrike" spc="-1" dirty="0">
                <a:solidFill>
                  <a:srgbClr val="000000"/>
                </a:solidFill>
                <a:latin typeface="Arial"/>
                <a:ea typeface="Arial"/>
              </a:rPr>
              <a:t> </a:t>
            </a:r>
            <a:r>
              <a:rPr lang="ru-RU" sz="3200" b="0" strike="noStrike" spc="-1" dirty="0" err="1">
                <a:solidFill>
                  <a:srgbClr val="000000"/>
                </a:solidFill>
                <a:latin typeface="Arial"/>
                <a:ea typeface="Arial"/>
              </a:rPr>
              <a:t>cells</a:t>
            </a:r>
            <a:r>
              <a:rPr lang="ru-RU" sz="3200" b="0" strike="noStrike" spc="-1" dirty="0">
                <a:solidFill>
                  <a:srgbClr val="000000"/>
                </a:solidFill>
                <a:latin typeface="Arial"/>
                <a:ea typeface="Arial"/>
              </a:rPr>
              <a:t> </a:t>
            </a:r>
            <a:r>
              <a:rPr lang="ru-RU" sz="3200" b="0" strike="noStrike" spc="-1" dirty="0" err="1">
                <a:solidFill>
                  <a:srgbClr val="000000"/>
                </a:solidFill>
                <a:latin typeface="Arial"/>
                <a:ea typeface="Arial"/>
              </a:rPr>
              <a:t>are</a:t>
            </a:r>
            <a:r>
              <a:rPr lang="ru-RU" sz="3200" b="0" strike="noStrike" spc="-1" dirty="0">
                <a:solidFill>
                  <a:srgbClr val="000000"/>
                </a:solidFill>
                <a:latin typeface="Arial"/>
                <a:ea typeface="Arial"/>
              </a:rPr>
              <a:t> </a:t>
            </a:r>
            <a:r>
              <a:rPr lang="ru-RU" sz="3200" b="0" strike="noStrike" spc="-1" dirty="0" err="1">
                <a:solidFill>
                  <a:srgbClr val="000000"/>
                </a:solidFill>
                <a:latin typeface="Arial"/>
                <a:ea typeface="Arial"/>
              </a:rPr>
              <a:t>created</a:t>
            </a:r>
            <a:r>
              <a:rPr lang="ru-RU" sz="3200" b="0" strike="noStrike" spc="-1" dirty="0">
                <a:solidFill>
                  <a:srgbClr val="000000"/>
                </a:solidFill>
                <a:latin typeface="Arial"/>
                <a:ea typeface="Arial"/>
              </a:rPr>
              <a:t> </a:t>
            </a:r>
            <a:r>
              <a:rPr lang="ru-RU" sz="3200" b="0" strike="noStrike" spc="-1" dirty="0" err="1">
                <a:solidFill>
                  <a:srgbClr val="000000"/>
                </a:solidFill>
                <a:latin typeface="Arial"/>
                <a:ea typeface="Arial"/>
              </a:rPr>
              <a:t>in</a:t>
            </a:r>
            <a:r>
              <a:rPr lang="ru-RU" sz="3200" b="0" strike="noStrike" spc="-1" dirty="0">
                <a:solidFill>
                  <a:srgbClr val="000000"/>
                </a:solidFill>
                <a:latin typeface="Arial"/>
                <a:ea typeface="Arial"/>
              </a:rPr>
              <a:t> </a:t>
            </a:r>
            <a:r>
              <a:rPr lang="ru-RU" sz="3200" b="0" strike="noStrike" spc="-1" dirty="0" err="1">
                <a:solidFill>
                  <a:srgbClr val="000000"/>
                </a:solidFill>
                <a:latin typeface="Arial"/>
                <a:ea typeface="Arial"/>
              </a:rPr>
              <a:t>our</a:t>
            </a:r>
            <a:r>
              <a:rPr lang="ru-RU" sz="3200" b="0" strike="noStrike" spc="-1" dirty="0">
                <a:solidFill>
                  <a:srgbClr val="000000"/>
                </a:solidFill>
                <a:latin typeface="Arial"/>
                <a:ea typeface="Arial"/>
              </a:rPr>
              <a:t> </a:t>
            </a:r>
            <a:r>
              <a:rPr lang="ru-RU" sz="3200" b="0" strike="noStrike" spc="-1" dirty="0" err="1">
                <a:solidFill>
                  <a:srgbClr val="000000"/>
                </a:solidFill>
                <a:latin typeface="Arial"/>
                <a:ea typeface="Arial"/>
              </a:rPr>
              <a:t>bone</a:t>
            </a:r>
            <a:r>
              <a:rPr lang="ru-RU" sz="3200" b="0" strike="noStrike" spc="-1" dirty="0">
                <a:solidFill>
                  <a:srgbClr val="000000"/>
                </a:solidFill>
                <a:latin typeface="Arial"/>
                <a:ea typeface="Arial"/>
              </a:rPr>
              <a:t> </a:t>
            </a:r>
            <a:r>
              <a:rPr lang="ru-RU" sz="3200" b="0" strike="noStrike" spc="-1" dirty="0" err="1">
                <a:solidFill>
                  <a:srgbClr val="000000"/>
                </a:solidFill>
                <a:latin typeface="Arial"/>
                <a:ea typeface="Arial"/>
              </a:rPr>
              <a:t>marrow</a:t>
            </a:r>
            <a:r>
              <a:rPr lang="ru-RU" sz="3200" b="0" strike="noStrike" spc="-1" dirty="0">
                <a:solidFill>
                  <a:srgbClr val="000000"/>
                </a:solidFill>
                <a:latin typeface="Arial"/>
                <a:ea typeface="Arial"/>
              </a:rPr>
              <a:t>, </a:t>
            </a:r>
            <a:r>
              <a:rPr lang="ru-RU" sz="3200" b="0" strike="noStrike" spc="-1" dirty="0" err="1">
                <a:solidFill>
                  <a:srgbClr val="000000"/>
                </a:solidFill>
                <a:latin typeface="Arial"/>
                <a:ea typeface="Arial"/>
              </a:rPr>
              <a:t>making</a:t>
            </a:r>
            <a:r>
              <a:rPr lang="ru-RU" sz="3200" b="0" strike="noStrike" spc="-1" dirty="0">
                <a:solidFill>
                  <a:srgbClr val="000000"/>
                </a:solidFill>
                <a:latin typeface="Arial"/>
                <a:ea typeface="Arial"/>
              </a:rPr>
              <a:t> </a:t>
            </a:r>
            <a:r>
              <a:rPr lang="ru-RU" sz="3200" b="0" strike="noStrike" spc="-1" dirty="0" err="1">
                <a:solidFill>
                  <a:srgbClr val="000000"/>
                </a:solidFill>
                <a:latin typeface="Arial"/>
                <a:ea typeface="Arial"/>
              </a:rPr>
              <a:t>it</a:t>
            </a:r>
            <a:r>
              <a:rPr lang="ru-RU" sz="3200" b="0" strike="noStrike" spc="-1" dirty="0">
                <a:solidFill>
                  <a:srgbClr val="000000"/>
                </a:solidFill>
                <a:latin typeface="Arial"/>
                <a:ea typeface="Arial"/>
              </a:rPr>
              <a:t> </a:t>
            </a:r>
            <a:r>
              <a:rPr lang="ru-RU" sz="3200" b="0" strike="noStrike" spc="-1" dirty="0" err="1">
                <a:solidFill>
                  <a:srgbClr val="000000"/>
                </a:solidFill>
                <a:latin typeface="Arial"/>
                <a:ea typeface="Arial"/>
              </a:rPr>
              <a:t>a</a:t>
            </a:r>
            <a:r>
              <a:rPr lang="ru-RU" sz="3200" b="0" strike="noStrike" spc="-1" dirty="0">
                <a:solidFill>
                  <a:srgbClr val="000000"/>
                </a:solidFill>
                <a:latin typeface="Arial"/>
                <a:ea typeface="Arial"/>
              </a:rPr>
              <a:t> </a:t>
            </a:r>
            <a:r>
              <a:rPr lang="ru-RU" sz="3200" b="0" strike="noStrike" spc="-1" dirty="0" err="1">
                <a:solidFill>
                  <a:srgbClr val="000000"/>
                </a:solidFill>
                <a:latin typeface="Arial"/>
                <a:ea typeface="Arial"/>
              </a:rPr>
              <a:t>vital</a:t>
            </a:r>
            <a:r>
              <a:rPr lang="ru-RU" sz="3200" b="0" strike="noStrike" spc="-1" dirty="0">
                <a:solidFill>
                  <a:srgbClr val="000000"/>
                </a:solidFill>
                <a:latin typeface="Arial"/>
                <a:ea typeface="Arial"/>
              </a:rPr>
              <a:t> </a:t>
            </a:r>
            <a:r>
              <a:rPr lang="ru-RU" sz="3200" b="0" strike="noStrike" spc="-1" dirty="0" err="1">
                <a:solidFill>
                  <a:srgbClr val="000000"/>
                </a:solidFill>
                <a:latin typeface="Arial"/>
                <a:ea typeface="Arial"/>
              </a:rPr>
              <a:t>part</a:t>
            </a:r>
            <a:r>
              <a:rPr lang="ru-RU" sz="3200" b="0" strike="noStrike" spc="-1" dirty="0">
                <a:solidFill>
                  <a:srgbClr val="000000"/>
                </a:solidFill>
                <a:latin typeface="Arial"/>
                <a:ea typeface="Arial"/>
              </a:rPr>
              <a:t> </a:t>
            </a:r>
            <a:r>
              <a:rPr lang="ru-RU" sz="3200" b="0" strike="noStrike" spc="-1" dirty="0" err="1">
                <a:solidFill>
                  <a:srgbClr val="000000"/>
                </a:solidFill>
                <a:latin typeface="Arial"/>
                <a:ea typeface="Arial"/>
              </a:rPr>
              <a:t>of</a:t>
            </a:r>
            <a:r>
              <a:rPr lang="ru-RU" sz="3200" b="0" strike="noStrike" spc="-1" dirty="0">
                <a:solidFill>
                  <a:srgbClr val="000000"/>
                </a:solidFill>
                <a:latin typeface="Arial"/>
                <a:ea typeface="Arial"/>
              </a:rPr>
              <a:t> </a:t>
            </a:r>
            <a:r>
              <a:rPr lang="ru-RU" sz="3200" b="0" strike="noStrike" spc="-1" dirty="0" err="1">
                <a:solidFill>
                  <a:srgbClr val="000000"/>
                </a:solidFill>
                <a:latin typeface="Arial"/>
                <a:ea typeface="Arial"/>
              </a:rPr>
              <a:t>our</a:t>
            </a:r>
            <a:r>
              <a:rPr lang="ru-RU" sz="3200" b="0" strike="noStrike" spc="-1" dirty="0">
                <a:solidFill>
                  <a:srgbClr val="000000"/>
                </a:solidFill>
                <a:latin typeface="Arial"/>
                <a:ea typeface="Arial"/>
              </a:rPr>
              <a:t> </a:t>
            </a:r>
            <a:r>
              <a:rPr lang="ru-RU" sz="3200" b="0" strike="noStrike" spc="-1" dirty="0" err="1">
                <a:solidFill>
                  <a:srgbClr val="000000"/>
                </a:solidFill>
                <a:latin typeface="Arial"/>
                <a:ea typeface="Arial"/>
              </a:rPr>
              <a:t>immune</a:t>
            </a:r>
            <a:r>
              <a:rPr lang="ru-RU" sz="3200" b="0" strike="noStrike" spc="-1" dirty="0">
                <a:solidFill>
                  <a:srgbClr val="000000"/>
                </a:solidFill>
                <a:latin typeface="Arial"/>
                <a:ea typeface="Arial"/>
              </a:rPr>
              <a:t> </a:t>
            </a:r>
            <a:r>
              <a:rPr lang="ru-RU" sz="3200" b="0" strike="noStrike" spc="-1" dirty="0" err="1">
                <a:solidFill>
                  <a:srgbClr val="000000"/>
                </a:solidFill>
                <a:latin typeface="Arial"/>
                <a:ea typeface="Arial"/>
              </a:rPr>
              <a:t>system</a:t>
            </a:r>
            <a:r>
              <a:rPr lang="ru-RU" sz="3200" b="0" strike="noStrike" spc="-1" dirty="0">
                <a:solidFill>
                  <a:srgbClr val="000000"/>
                </a:solidFill>
                <a:latin typeface="Arial"/>
                <a:ea typeface="Arial"/>
              </a:rPr>
              <a:t>. </a:t>
            </a:r>
            <a:r>
              <a:rPr lang="ru-RU" sz="3200" b="0" strike="noStrike" spc="-1" dirty="0" err="1">
                <a:solidFill>
                  <a:srgbClr val="000000"/>
                </a:solidFill>
                <a:latin typeface="Arial"/>
                <a:ea typeface="Arial"/>
              </a:rPr>
              <a:t>They</a:t>
            </a:r>
            <a:r>
              <a:rPr lang="ru-RU" sz="3200" b="0" strike="noStrike" spc="-1" dirty="0">
                <a:solidFill>
                  <a:srgbClr val="000000"/>
                </a:solidFill>
                <a:latin typeface="Arial"/>
                <a:ea typeface="Arial"/>
              </a:rPr>
              <a:t> </a:t>
            </a:r>
            <a:r>
              <a:rPr lang="ru-RU" sz="3200" b="0" strike="noStrike" spc="-1" dirty="0" err="1">
                <a:solidFill>
                  <a:srgbClr val="000000"/>
                </a:solidFill>
                <a:latin typeface="Arial"/>
                <a:ea typeface="Arial"/>
              </a:rPr>
              <a:t>are</a:t>
            </a:r>
            <a:r>
              <a:rPr lang="ru-RU" sz="3200" b="0" strike="noStrike" spc="-1" dirty="0">
                <a:solidFill>
                  <a:srgbClr val="000000"/>
                </a:solidFill>
                <a:latin typeface="Arial"/>
                <a:ea typeface="Arial"/>
              </a:rPr>
              <a:t> </a:t>
            </a:r>
            <a:r>
              <a:rPr lang="ru-RU" sz="3200" b="0" strike="noStrike" spc="-1" dirty="0" err="1">
                <a:solidFill>
                  <a:srgbClr val="000000"/>
                </a:solidFill>
                <a:latin typeface="Arial"/>
                <a:ea typeface="Arial"/>
              </a:rPr>
              <a:t>also</a:t>
            </a:r>
            <a:r>
              <a:rPr lang="ru-RU" sz="3200" b="0" strike="noStrike" spc="-1" dirty="0">
                <a:solidFill>
                  <a:srgbClr val="000000"/>
                </a:solidFill>
                <a:latin typeface="Arial"/>
                <a:ea typeface="Arial"/>
              </a:rPr>
              <a:t> </a:t>
            </a:r>
            <a:r>
              <a:rPr lang="ru-RU" sz="3200" b="0" strike="noStrike" spc="-1" dirty="0" err="1">
                <a:solidFill>
                  <a:srgbClr val="000000"/>
                </a:solidFill>
                <a:latin typeface="Arial"/>
                <a:ea typeface="Arial"/>
              </a:rPr>
              <a:t>significantly</a:t>
            </a:r>
            <a:r>
              <a:rPr lang="ru-RU" sz="3200" b="0" strike="noStrike" spc="-1" dirty="0">
                <a:solidFill>
                  <a:srgbClr val="000000"/>
                </a:solidFill>
                <a:latin typeface="Arial"/>
                <a:ea typeface="Arial"/>
              </a:rPr>
              <a:t> </a:t>
            </a:r>
            <a:r>
              <a:rPr lang="ru-RU" sz="3200" b="0" strike="noStrike" spc="-1" dirty="0" err="1">
                <a:solidFill>
                  <a:srgbClr val="000000"/>
                </a:solidFill>
                <a:latin typeface="Arial"/>
                <a:ea typeface="Arial"/>
              </a:rPr>
              <a:t>present</a:t>
            </a:r>
            <a:r>
              <a:rPr lang="ru-RU" sz="3200" b="0" strike="noStrike" spc="-1" dirty="0">
                <a:solidFill>
                  <a:srgbClr val="000000"/>
                </a:solidFill>
                <a:latin typeface="Arial"/>
                <a:ea typeface="Arial"/>
              </a:rPr>
              <a:t> </a:t>
            </a:r>
            <a:r>
              <a:rPr lang="ru-RU" sz="3200" b="0" strike="noStrike" spc="-1" dirty="0" err="1">
                <a:solidFill>
                  <a:srgbClr val="000000"/>
                </a:solidFill>
                <a:latin typeface="Arial"/>
                <a:ea typeface="Arial"/>
              </a:rPr>
              <a:t>in</a:t>
            </a:r>
            <a:r>
              <a:rPr lang="ru-RU" sz="3200" b="0" strike="noStrike" spc="-1" dirty="0">
                <a:solidFill>
                  <a:srgbClr val="000000"/>
                </a:solidFill>
                <a:latin typeface="Arial"/>
                <a:ea typeface="Arial"/>
              </a:rPr>
              <a:t> </a:t>
            </a:r>
            <a:r>
              <a:rPr lang="ru-RU" sz="3200" b="0" strike="noStrike" spc="-1" dirty="0" err="1">
                <a:solidFill>
                  <a:srgbClr val="000000"/>
                </a:solidFill>
                <a:latin typeface="Arial"/>
                <a:ea typeface="Arial"/>
              </a:rPr>
              <a:t>the</a:t>
            </a:r>
            <a:r>
              <a:rPr lang="ru-RU" sz="3200" b="0" strike="noStrike" spc="-1" dirty="0">
                <a:solidFill>
                  <a:srgbClr val="000000"/>
                </a:solidFill>
                <a:latin typeface="Arial"/>
                <a:ea typeface="Arial"/>
              </a:rPr>
              <a:t> </a:t>
            </a:r>
            <a:r>
              <a:rPr lang="ru-RU" sz="3200" b="0" strike="noStrike" spc="-1" dirty="0" err="1">
                <a:solidFill>
                  <a:srgbClr val="000000"/>
                </a:solidFill>
                <a:latin typeface="Arial"/>
                <a:ea typeface="Arial"/>
              </a:rPr>
              <a:t>Thymus</a:t>
            </a:r>
            <a:r>
              <a:rPr lang="ru-RU" sz="3200" b="0" strike="noStrike" spc="-1" dirty="0">
                <a:solidFill>
                  <a:srgbClr val="000000"/>
                </a:solidFill>
                <a:latin typeface="Arial"/>
                <a:ea typeface="Arial"/>
              </a:rPr>
              <a:t>. </a:t>
            </a:r>
            <a:r>
              <a:rPr lang="ru-RU" sz="4000" b="0" strike="noStrike" spc="-1" dirty="0">
                <a:solidFill>
                  <a:srgbClr val="000000"/>
                </a:solidFill>
                <a:latin typeface="Arial"/>
                <a:ea typeface="Arial"/>
              </a:rPr>
              <a:t> </a:t>
            </a:r>
            <a:endParaRPr lang="ru-RU" sz="4000" b="0" strike="noStrike" spc="-1" dirty="0">
              <a:latin typeface="Arial"/>
            </a:endParaRPr>
          </a:p>
        </p:txBody>
      </p:sp>
      <p:sp>
        <p:nvSpPr>
          <p:cNvPr id="197" name="CustomShape 15"/>
          <p:cNvSpPr/>
          <p:nvPr/>
        </p:nvSpPr>
        <p:spPr>
          <a:xfrm>
            <a:off x="2185200" y="5081760"/>
            <a:ext cx="7097400" cy="603720"/>
          </a:xfrm>
          <a:prstGeom prst="rect">
            <a:avLst/>
          </a:prstGeom>
          <a:noFill/>
          <a:ln w="12600">
            <a:noFill/>
          </a:ln>
        </p:spPr>
        <p:style>
          <a:lnRef idx="0">
            <a:scrgbClr r="0" g="0" b="0"/>
          </a:lnRef>
          <a:fillRef idx="0">
            <a:scrgbClr r="0" g="0" b="0"/>
          </a:fillRef>
          <a:effectRef idx="0">
            <a:scrgbClr r="0" g="0" b="0"/>
          </a:effectRef>
          <a:fontRef idx="minor"/>
        </p:style>
      </p:sp>
      <p:sp>
        <p:nvSpPr>
          <p:cNvPr id="2" name="Rectangle 1">
            <a:extLst>
              <a:ext uri="{FF2B5EF4-FFF2-40B4-BE49-F238E27FC236}">
                <a16:creationId xmlns:a16="http://schemas.microsoft.com/office/drawing/2014/main" id="{E1F2FC6F-F0C8-1AF0-FA69-B8B162896A8A}"/>
              </a:ext>
            </a:extLst>
          </p:cNvPr>
          <p:cNvSpPr/>
          <p:nvPr/>
        </p:nvSpPr>
        <p:spPr>
          <a:xfrm>
            <a:off x="22805901" y="12654008"/>
            <a:ext cx="986677" cy="1037968"/>
          </a:xfrm>
          <a:prstGeom prst="rect">
            <a:avLst/>
          </a:prstGeom>
          <a:solidFill>
            <a:srgbClr val="F2F5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4" name="TextBox 3">
            <a:extLst>
              <a:ext uri="{FF2B5EF4-FFF2-40B4-BE49-F238E27FC236}">
                <a16:creationId xmlns:a16="http://schemas.microsoft.com/office/drawing/2014/main" id="{5257E95C-165D-B64D-4942-5F0C28848287}"/>
              </a:ext>
            </a:extLst>
          </p:cNvPr>
          <p:cNvSpPr txBox="1"/>
          <p:nvPr/>
        </p:nvSpPr>
        <p:spPr>
          <a:xfrm>
            <a:off x="811864" y="5616901"/>
            <a:ext cx="7480197" cy="1077218"/>
          </a:xfrm>
          <a:prstGeom prst="rect">
            <a:avLst/>
          </a:prstGeom>
          <a:solidFill>
            <a:srgbClr val="884A96"/>
          </a:solidFill>
        </p:spPr>
        <p:txBody>
          <a:bodyPr wrap="square">
            <a:spAutoFit/>
          </a:bodyPr>
          <a:lstStyle/>
          <a:p>
            <a:pPr>
              <a:lnSpc>
                <a:spcPct val="100000"/>
              </a:lnSpc>
            </a:pPr>
            <a:r>
              <a:rPr lang="en-GB" sz="3200" cap="all" spc="-1" dirty="0">
                <a:solidFill>
                  <a:schemeClr val="bg1"/>
                </a:solidFill>
                <a:latin typeface="Arial" panose="020B0604020202020204" pitchFamily="34" charset="0"/>
                <a:cs typeface="Arial" panose="020B0604020202020204" pitchFamily="34" charset="0"/>
              </a:rPr>
              <a:t>THE FOLLOWING ARE ALL A PART OF OUR IMMUNE SYSTEMS:</a:t>
            </a:r>
          </a:p>
        </p:txBody>
      </p:sp>
      <p:sp>
        <p:nvSpPr>
          <p:cNvPr id="8" name="TextBox 7">
            <a:extLst>
              <a:ext uri="{FF2B5EF4-FFF2-40B4-BE49-F238E27FC236}">
                <a16:creationId xmlns:a16="http://schemas.microsoft.com/office/drawing/2014/main" id="{940F8166-6107-8FF9-DF7D-7E005579B297}"/>
              </a:ext>
            </a:extLst>
          </p:cNvPr>
          <p:cNvSpPr txBox="1"/>
          <p:nvPr/>
        </p:nvSpPr>
        <p:spPr>
          <a:xfrm>
            <a:off x="9678859" y="8531339"/>
            <a:ext cx="10636724" cy="584775"/>
          </a:xfrm>
          <a:prstGeom prst="rect">
            <a:avLst/>
          </a:prstGeom>
          <a:noFill/>
        </p:spPr>
        <p:txBody>
          <a:bodyPr wrap="square">
            <a:spAutoFit/>
          </a:bodyPr>
          <a:lstStyle/>
          <a:p>
            <a:pPr>
              <a:lnSpc>
                <a:spcPct val="100000"/>
              </a:lnSpc>
              <a:buClr>
                <a:srgbClr val="000000"/>
              </a:buClr>
            </a:pPr>
            <a:r>
              <a:rPr lang="ru-RU" sz="3200" b="0" strike="noStrike" spc="-1" dirty="0" err="1">
                <a:solidFill>
                  <a:srgbClr val="000000"/>
                </a:solidFill>
                <a:latin typeface="Arial"/>
                <a:ea typeface="Arial"/>
              </a:rPr>
              <a:t>Spleen</a:t>
            </a:r>
            <a:endParaRPr lang="ru-RU" sz="3200" b="0" strike="noStrike" spc="-1" dirty="0">
              <a:latin typeface="Arial"/>
            </a:endParaRPr>
          </a:p>
        </p:txBody>
      </p:sp>
      <p:sp>
        <p:nvSpPr>
          <p:cNvPr id="12" name="TextBox 11">
            <a:extLst>
              <a:ext uri="{FF2B5EF4-FFF2-40B4-BE49-F238E27FC236}">
                <a16:creationId xmlns:a16="http://schemas.microsoft.com/office/drawing/2014/main" id="{DB1F8AE2-CF8E-BF13-EEB2-93BA16AFD1A2}"/>
              </a:ext>
            </a:extLst>
          </p:cNvPr>
          <p:cNvSpPr txBox="1"/>
          <p:nvPr/>
        </p:nvSpPr>
        <p:spPr>
          <a:xfrm>
            <a:off x="9217133" y="9438540"/>
            <a:ext cx="12225130" cy="584775"/>
          </a:xfrm>
          <a:prstGeom prst="rect">
            <a:avLst/>
          </a:prstGeom>
          <a:noFill/>
        </p:spPr>
        <p:txBody>
          <a:bodyPr wrap="square">
            <a:spAutoFit/>
          </a:bodyPr>
          <a:lstStyle/>
          <a:p>
            <a:pPr>
              <a:lnSpc>
                <a:spcPct val="100000"/>
              </a:lnSpc>
              <a:buClr>
                <a:srgbClr val="000000"/>
              </a:buClr>
            </a:pPr>
            <a:r>
              <a:rPr lang="ru-RU" sz="3200" b="0" strike="noStrike" spc="-1" dirty="0">
                <a:solidFill>
                  <a:srgbClr val="000000"/>
                </a:solidFill>
                <a:latin typeface="Arial"/>
                <a:ea typeface="Arial"/>
              </a:rPr>
              <a:t> </a:t>
            </a:r>
            <a:r>
              <a:rPr lang="ru-RU" sz="3200" b="0" strike="noStrike" spc="-1" dirty="0" err="1">
                <a:solidFill>
                  <a:srgbClr val="000000"/>
                </a:solidFill>
                <a:latin typeface="Arial"/>
                <a:ea typeface="Arial"/>
              </a:rPr>
              <a:t>Appendix</a:t>
            </a:r>
            <a:endParaRPr lang="ru-RU" sz="3200" b="0" strike="noStrike" spc="-1" dirty="0">
              <a:latin typeface="Arial"/>
            </a:endParaRPr>
          </a:p>
        </p:txBody>
      </p:sp>
    </p:spTree>
  </p:cSld>
  <p:clrMapOvr>
    <a:masterClrMapping/>
  </p:clrMapOvr>
  <p:extLst>
    <p:ext uri="{6950BFC3-D8DA-4A85-94F7-54DA5524770B}">
      <p188:commentRel xmlns:p188="http://schemas.microsoft.com/office/powerpoint/2018/8/main" r:id="rId3"/>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8" name="fon-01.png"/>
          <p:cNvPicPr/>
          <p:nvPr/>
        </p:nvPicPr>
        <p:blipFill>
          <a:blip r:embed="rId4"/>
          <a:stretch/>
        </p:blipFill>
        <p:spPr>
          <a:xfrm>
            <a:off x="0" y="0"/>
            <a:ext cx="24383160" cy="13715280"/>
          </a:xfrm>
          <a:prstGeom prst="rect">
            <a:avLst/>
          </a:prstGeom>
          <a:ln w="12600">
            <a:noFill/>
          </a:ln>
        </p:spPr>
      </p:pic>
      <p:sp>
        <p:nvSpPr>
          <p:cNvPr id="199" name="CustomShape 1"/>
          <p:cNvSpPr/>
          <p:nvPr/>
        </p:nvSpPr>
        <p:spPr>
          <a:xfrm>
            <a:off x="-12324240" y="-7588080"/>
            <a:ext cx="36076680" cy="36076680"/>
          </a:xfrm>
          <a:prstGeom prst="ellipse">
            <a:avLst/>
          </a:prstGeom>
          <a:solidFill>
            <a:srgbClr val="FFF0E5"/>
          </a:solidFill>
          <a:ln w="266760">
            <a:solidFill>
              <a:srgbClr val="864F92"/>
            </a:solidFill>
            <a:round/>
          </a:ln>
        </p:spPr>
        <p:style>
          <a:lnRef idx="0">
            <a:scrgbClr r="0" g="0" b="0"/>
          </a:lnRef>
          <a:fillRef idx="0">
            <a:scrgbClr r="0" g="0" b="0"/>
          </a:fillRef>
          <a:effectRef idx="0">
            <a:scrgbClr r="0" g="0" b="0"/>
          </a:effectRef>
          <a:fontRef idx="minor"/>
        </p:style>
      </p:sp>
      <p:sp>
        <p:nvSpPr>
          <p:cNvPr id="200" name="CustomShape 2"/>
          <p:cNvSpPr/>
          <p:nvPr/>
        </p:nvSpPr>
        <p:spPr>
          <a:xfrm>
            <a:off x="-11442600" y="-6706440"/>
            <a:ext cx="34313400" cy="34313400"/>
          </a:xfrm>
          <a:prstGeom prst="ellipse">
            <a:avLst/>
          </a:prstGeom>
          <a:solidFill>
            <a:srgbClr val="FFF0E5"/>
          </a:solidFill>
          <a:ln w="127080">
            <a:solidFill>
              <a:srgbClr val="864F92"/>
            </a:solidFill>
            <a:round/>
          </a:ln>
        </p:spPr>
        <p:style>
          <a:lnRef idx="0">
            <a:scrgbClr r="0" g="0" b="0"/>
          </a:lnRef>
          <a:fillRef idx="0">
            <a:scrgbClr r="0" g="0" b="0"/>
          </a:fillRef>
          <a:effectRef idx="0">
            <a:scrgbClr r="0" g="0" b="0"/>
          </a:effectRef>
          <a:fontRef idx="minor"/>
        </p:style>
      </p:sp>
      <p:sp>
        <p:nvSpPr>
          <p:cNvPr id="201" name="CustomShape 3"/>
          <p:cNvSpPr/>
          <p:nvPr/>
        </p:nvSpPr>
        <p:spPr>
          <a:xfrm>
            <a:off x="-2203920" y="2532240"/>
            <a:ext cx="15835680" cy="15835680"/>
          </a:xfrm>
          <a:prstGeom prst="ellipse">
            <a:avLst/>
          </a:prstGeom>
          <a:solidFill>
            <a:srgbClr val="EFD04E"/>
          </a:solidFill>
          <a:ln w="50760">
            <a:solidFill>
              <a:srgbClr val="855191"/>
            </a:solidFill>
            <a:round/>
          </a:ln>
        </p:spPr>
        <p:style>
          <a:lnRef idx="0">
            <a:scrgbClr r="0" g="0" b="0"/>
          </a:lnRef>
          <a:fillRef idx="0">
            <a:scrgbClr r="0" g="0" b="0"/>
          </a:fillRef>
          <a:effectRef idx="0">
            <a:scrgbClr r="0" g="0" b="0"/>
          </a:effectRef>
          <a:fontRef idx="minor"/>
        </p:style>
        <p:txBody>
          <a:bodyPr/>
          <a:lstStyle/>
          <a:p>
            <a:endParaRPr lang="en-RU" dirty="0"/>
          </a:p>
        </p:txBody>
      </p:sp>
      <p:sp>
        <p:nvSpPr>
          <p:cNvPr id="202" name="CustomShape 4"/>
          <p:cNvSpPr/>
          <p:nvPr/>
        </p:nvSpPr>
        <p:spPr>
          <a:xfrm>
            <a:off x="1939680" y="1086120"/>
            <a:ext cx="21503880" cy="1269000"/>
          </a:xfrm>
          <a:prstGeom prst="rect">
            <a:avLst/>
          </a:prstGeom>
          <a:noFill/>
          <a:ln w="12600">
            <a:noFill/>
          </a:ln>
        </p:spPr>
        <p:style>
          <a:lnRef idx="0">
            <a:scrgbClr r="0" g="0" b="0"/>
          </a:lnRef>
          <a:fillRef idx="0">
            <a:scrgbClr r="0" g="0" b="0"/>
          </a:fillRef>
          <a:effectRef idx="0">
            <a:scrgbClr r="0" g="0" b="0"/>
          </a:effectRef>
          <a:fontRef idx="minor"/>
        </p:style>
        <p:txBody>
          <a:bodyPr lIns="85680" tIns="85680" rIns="85680" bIns="85680">
            <a:spAutoFit/>
          </a:bodyPr>
          <a:lstStyle/>
          <a:p>
            <a:pPr>
              <a:lnSpc>
                <a:spcPct val="100000"/>
              </a:lnSpc>
            </a:pPr>
            <a:r>
              <a:rPr lang="ru-RU" sz="7200" b="1" strike="noStrike" cap="all" spc="-1">
                <a:solidFill>
                  <a:srgbClr val="535353"/>
                </a:solidFill>
                <a:latin typeface="Arial"/>
                <a:ea typeface="DejaVu Sans"/>
              </a:rPr>
              <a:t>hierarchy of immunity</a:t>
            </a:r>
            <a:endParaRPr lang="ru-RU" sz="7200" b="0" strike="noStrike" spc="-1">
              <a:latin typeface="Arial"/>
            </a:endParaRPr>
          </a:p>
        </p:txBody>
      </p:sp>
      <p:sp>
        <p:nvSpPr>
          <p:cNvPr id="203" name="CustomShape 5"/>
          <p:cNvSpPr/>
          <p:nvPr/>
        </p:nvSpPr>
        <p:spPr>
          <a:xfrm>
            <a:off x="1939680" y="6482160"/>
            <a:ext cx="11020680" cy="5200920"/>
          </a:xfrm>
          <a:prstGeom prst="rect">
            <a:avLst/>
          </a:prstGeom>
          <a:noFill/>
          <a:ln w="12600">
            <a:noFill/>
          </a:ln>
        </p:spPr>
        <p:style>
          <a:lnRef idx="0">
            <a:scrgbClr r="0" g="0" b="0"/>
          </a:lnRef>
          <a:fillRef idx="0">
            <a:scrgbClr r="0" g="0" b="0"/>
          </a:fillRef>
          <a:effectRef idx="0">
            <a:scrgbClr r="0" g="0" b="0"/>
          </a:effectRef>
          <a:fontRef idx="minor"/>
        </p:style>
        <p:txBody>
          <a:bodyPr lIns="85680" tIns="85680" rIns="85680" bIns="85680">
            <a:spAutoFit/>
          </a:bodyPr>
          <a:lstStyle/>
          <a:p>
            <a:pPr>
              <a:lnSpc>
                <a:spcPct val="100000"/>
              </a:lnSpc>
            </a:pPr>
            <a:endParaRPr lang="ru-RU" sz="1800" b="0" strike="noStrike" spc="-1">
              <a:latin typeface="Arial"/>
            </a:endParaRPr>
          </a:p>
          <a:p>
            <a:pPr marL="572040" indent="-571320">
              <a:lnSpc>
                <a:spcPct val="100000"/>
              </a:lnSpc>
              <a:buClr>
                <a:srgbClr val="3F4447"/>
              </a:buClr>
              <a:buFont typeface="Arial"/>
              <a:buChar char="•"/>
            </a:pPr>
            <a:r>
              <a:rPr lang="ru-RU" sz="3600" b="1" strike="noStrike" spc="-1">
                <a:solidFill>
                  <a:srgbClr val="000000"/>
                </a:solidFill>
                <a:latin typeface="Arial"/>
                <a:ea typeface="Arial"/>
              </a:rPr>
              <a:t>Barriers</a:t>
            </a:r>
            <a:r>
              <a:rPr lang="ru-RU" sz="3600" b="0" strike="noStrike" spc="-1">
                <a:solidFill>
                  <a:srgbClr val="000000"/>
                </a:solidFill>
                <a:latin typeface="Arial"/>
                <a:ea typeface="Arial"/>
              </a:rPr>
              <a:t>: Skin, mucous membranes, enzymes, gastric juice. They are surface barriers (mechanical, biological, chemical).</a:t>
            </a:r>
            <a:endParaRPr lang="ru-RU" sz="3600" b="0" strike="noStrike" spc="-1">
              <a:latin typeface="Arial"/>
            </a:endParaRPr>
          </a:p>
          <a:p>
            <a:pPr>
              <a:lnSpc>
                <a:spcPct val="100000"/>
              </a:lnSpc>
            </a:pPr>
            <a:endParaRPr lang="ru-RU" sz="3600" b="0" strike="noStrike" spc="-1">
              <a:latin typeface="Arial"/>
            </a:endParaRPr>
          </a:p>
          <a:p>
            <a:pPr marL="572040" indent="-571320">
              <a:lnSpc>
                <a:spcPct val="100000"/>
              </a:lnSpc>
              <a:buClr>
                <a:srgbClr val="3F4447"/>
              </a:buClr>
              <a:buFont typeface="Arial"/>
              <a:buChar char="•"/>
            </a:pPr>
            <a:r>
              <a:rPr lang="ru-RU" sz="3600" b="1" strike="noStrike" spc="-1">
                <a:solidFill>
                  <a:srgbClr val="000000"/>
                </a:solidFill>
                <a:latin typeface="Arial"/>
                <a:ea typeface="Arial"/>
              </a:rPr>
              <a:t>Cells</a:t>
            </a:r>
            <a:r>
              <a:rPr lang="ru-RU" sz="3600" b="1" strike="noStrike" spc="-1">
                <a:solidFill>
                  <a:srgbClr val="3F4447"/>
                </a:solidFill>
                <a:latin typeface="Arial"/>
                <a:ea typeface="DejaVu Sans"/>
              </a:rPr>
              <a:t>: </a:t>
            </a:r>
            <a:r>
              <a:rPr lang="ru-RU" sz="3600" b="0" strike="noStrike" spc="-1">
                <a:solidFill>
                  <a:srgbClr val="000000"/>
                </a:solidFill>
                <a:latin typeface="Arial"/>
                <a:ea typeface="Arial"/>
              </a:rPr>
              <a:t>phagocytes (macrophages, neutrophils, and dendritic cells), innate lymphoid cells, mast cells, eosinophils, basophils are all microscopic allies in the defense of your body!</a:t>
            </a:r>
            <a:endParaRPr lang="ru-RU" sz="3600" b="0" strike="noStrike" spc="-1">
              <a:latin typeface="Arial"/>
            </a:endParaRPr>
          </a:p>
        </p:txBody>
      </p:sp>
      <p:sp>
        <p:nvSpPr>
          <p:cNvPr id="204" name="CustomShape 6"/>
          <p:cNvSpPr/>
          <p:nvPr/>
        </p:nvSpPr>
        <p:spPr>
          <a:xfrm>
            <a:off x="2032200" y="4370040"/>
            <a:ext cx="9585720" cy="2091960"/>
          </a:xfrm>
          <a:prstGeom prst="rect">
            <a:avLst/>
          </a:prstGeom>
          <a:noFill/>
          <a:ln w="12600">
            <a:noFill/>
          </a:ln>
        </p:spPr>
        <p:style>
          <a:lnRef idx="0">
            <a:scrgbClr r="0" g="0" b="0"/>
          </a:lnRef>
          <a:fillRef idx="0">
            <a:scrgbClr r="0" g="0" b="0"/>
          </a:fillRef>
          <a:effectRef idx="0">
            <a:scrgbClr r="0" g="0" b="0"/>
          </a:effectRef>
          <a:fontRef idx="minor"/>
        </p:style>
        <p:txBody>
          <a:bodyPr lIns="85680" tIns="85680" rIns="85680" bIns="85680">
            <a:spAutoFit/>
          </a:bodyPr>
          <a:lstStyle/>
          <a:p>
            <a:pPr>
              <a:lnSpc>
                <a:spcPct val="100000"/>
              </a:lnSpc>
            </a:pPr>
            <a:r>
              <a:rPr lang="ru-RU" sz="4200" b="1" strike="noStrike" cap="all" spc="-1">
                <a:solidFill>
                  <a:srgbClr val="3F4447"/>
                </a:solidFill>
                <a:latin typeface="Arial"/>
                <a:ea typeface="DejaVu Sans"/>
              </a:rPr>
              <a:t>Innate (Inherited) Immunity: the automatic responses and defenses</a:t>
            </a:r>
            <a:endParaRPr lang="ru-RU" sz="4200" b="0" strike="noStrike" spc="-1">
              <a:latin typeface="Arial"/>
            </a:endParaRPr>
          </a:p>
        </p:txBody>
      </p:sp>
      <p:sp>
        <p:nvSpPr>
          <p:cNvPr id="205" name="CustomShape 7"/>
          <p:cNvSpPr/>
          <p:nvPr/>
        </p:nvSpPr>
        <p:spPr>
          <a:xfrm>
            <a:off x="12770280" y="4370040"/>
            <a:ext cx="9585720" cy="1451880"/>
          </a:xfrm>
          <a:prstGeom prst="rect">
            <a:avLst/>
          </a:prstGeom>
          <a:noFill/>
          <a:ln w="12600">
            <a:noFill/>
          </a:ln>
        </p:spPr>
        <p:style>
          <a:lnRef idx="0">
            <a:scrgbClr r="0" g="0" b="0"/>
          </a:lnRef>
          <a:fillRef idx="0">
            <a:scrgbClr r="0" g="0" b="0"/>
          </a:fillRef>
          <a:effectRef idx="0">
            <a:scrgbClr r="0" g="0" b="0"/>
          </a:effectRef>
          <a:fontRef idx="minor"/>
        </p:style>
        <p:txBody>
          <a:bodyPr lIns="85680" tIns="85680" rIns="85680" bIns="85680">
            <a:spAutoFit/>
          </a:bodyPr>
          <a:lstStyle/>
          <a:p>
            <a:pPr>
              <a:lnSpc>
                <a:spcPct val="100000"/>
              </a:lnSpc>
            </a:pPr>
            <a:r>
              <a:rPr lang="ru-RU" sz="4200" b="1" strike="noStrike" cap="all" spc="-1">
                <a:solidFill>
                  <a:srgbClr val="3F4447"/>
                </a:solidFill>
                <a:latin typeface="Arial"/>
                <a:ea typeface="DejaVu Sans"/>
              </a:rPr>
              <a:t>Adaptive (acquired) Immunity: learns from threats</a:t>
            </a:r>
            <a:endParaRPr lang="ru-RU" sz="4200" b="0" strike="noStrike" spc="-1">
              <a:latin typeface="Arial"/>
            </a:endParaRPr>
          </a:p>
        </p:txBody>
      </p:sp>
      <p:sp>
        <p:nvSpPr>
          <p:cNvPr id="206" name="CustomShape 8"/>
          <p:cNvSpPr/>
          <p:nvPr/>
        </p:nvSpPr>
        <p:spPr>
          <a:xfrm>
            <a:off x="13635360" y="6887160"/>
            <a:ext cx="9235080" cy="3006360"/>
          </a:xfrm>
          <a:prstGeom prst="rect">
            <a:avLst/>
          </a:prstGeom>
          <a:noFill/>
          <a:ln w="12600">
            <a:noFill/>
          </a:ln>
        </p:spPr>
        <p:style>
          <a:lnRef idx="0">
            <a:scrgbClr r="0" g="0" b="0"/>
          </a:lnRef>
          <a:fillRef idx="0">
            <a:scrgbClr r="0" g="0" b="0"/>
          </a:fillRef>
          <a:effectRef idx="0">
            <a:scrgbClr r="0" g="0" b="0"/>
          </a:effectRef>
          <a:fontRef idx="minor"/>
        </p:style>
        <p:txBody>
          <a:bodyPr lIns="85680" tIns="85680" rIns="85680" bIns="85680">
            <a:spAutoFit/>
          </a:bodyPr>
          <a:lstStyle/>
          <a:p>
            <a:pPr>
              <a:lnSpc>
                <a:spcPct val="100000"/>
              </a:lnSpc>
            </a:pPr>
            <a:r>
              <a:rPr lang="ru-RU" sz="4200" b="1" strike="noStrike" spc="-1">
                <a:solidFill>
                  <a:srgbClr val="000000"/>
                </a:solidFill>
                <a:latin typeface="Arial"/>
                <a:ea typeface="Arial"/>
              </a:rPr>
              <a:t>T- and B-lymphocytes</a:t>
            </a:r>
            <a:endParaRPr lang="ru-RU" sz="4200" b="0" strike="noStrike" spc="-1">
              <a:latin typeface="Arial"/>
            </a:endParaRPr>
          </a:p>
          <a:p>
            <a:pPr>
              <a:lnSpc>
                <a:spcPct val="100000"/>
              </a:lnSpc>
            </a:pPr>
            <a:endParaRPr lang="ru-RU" sz="4200" b="0" strike="noStrike" spc="-1">
              <a:latin typeface="Arial"/>
            </a:endParaRPr>
          </a:p>
          <a:p>
            <a:pPr marL="571680" indent="-571320">
              <a:lnSpc>
                <a:spcPct val="100000"/>
              </a:lnSpc>
              <a:buClr>
                <a:srgbClr val="000000"/>
              </a:buClr>
              <a:buFont typeface="Arial"/>
              <a:buChar char="•"/>
            </a:pPr>
            <a:r>
              <a:rPr lang="ru-RU" sz="4200" b="0" strike="noStrike" spc="-1">
                <a:solidFill>
                  <a:srgbClr val="000000"/>
                </a:solidFill>
                <a:latin typeface="Arial"/>
                <a:ea typeface="Arial"/>
              </a:rPr>
              <a:t>They recognize and remember foreign threats and provide an intense targeted response</a:t>
            </a:r>
            <a:endParaRPr lang="ru-RU" sz="4200" b="0" strike="noStrike" spc="-1">
              <a:latin typeface="Arial"/>
            </a:endParaRPr>
          </a:p>
        </p:txBody>
      </p:sp>
      <p:grpSp>
        <p:nvGrpSpPr>
          <p:cNvPr id="207" name="Group 9"/>
          <p:cNvGrpSpPr/>
          <p:nvPr/>
        </p:nvGrpSpPr>
        <p:grpSpPr>
          <a:xfrm>
            <a:off x="14653800" y="10807560"/>
            <a:ext cx="2082240" cy="2082600"/>
            <a:chOff x="14653800" y="10807560"/>
            <a:chExt cx="2082240" cy="2082600"/>
          </a:xfrm>
        </p:grpSpPr>
        <p:sp>
          <p:nvSpPr>
            <p:cNvPr id="208" name="CustomShape 10"/>
            <p:cNvSpPr/>
            <p:nvPr/>
          </p:nvSpPr>
          <p:spPr>
            <a:xfrm>
              <a:off x="14869800" y="11017080"/>
              <a:ext cx="1663200" cy="1663200"/>
            </a:xfrm>
            <a:prstGeom prst="ellipse">
              <a:avLst/>
            </a:prstGeom>
            <a:noFill/>
            <a:ln w="76320">
              <a:solidFill>
                <a:srgbClr val="855191"/>
              </a:solidFill>
              <a:round/>
            </a:ln>
          </p:spPr>
          <p:style>
            <a:lnRef idx="0">
              <a:scrgbClr r="0" g="0" b="0"/>
            </a:lnRef>
            <a:fillRef idx="0">
              <a:scrgbClr r="0" g="0" b="0"/>
            </a:fillRef>
            <a:effectRef idx="0">
              <a:scrgbClr r="0" g="0" b="0"/>
            </a:effectRef>
            <a:fontRef idx="minor"/>
          </p:style>
        </p:sp>
        <p:grpSp>
          <p:nvGrpSpPr>
            <p:cNvPr id="209" name="Group 11"/>
            <p:cNvGrpSpPr/>
            <p:nvPr/>
          </p:nvGrpSpPr>
          <p:grpSpPr>
            <a:xfrm>
              <a:off x="14653800" y="11848680"/>
              <a:ext cx="2082240" cy="0"/>
              <a:chOff x="14653800" y="11848680"/>
              <a:chExt cx="2082240" cy="0"/>
            </a:xfrm>
          </p:grpSpPr>
          <p:sp>
            <p:nvSpPr>
              <p:cNvPr id="210" name="Line 12"/>
              <p:cNvSpPr/>
              <p:nvPr/>
            </p:nvSpPr>
            <p:spPr>
              <a:xfrm>
                <a:off x="16097040" y="11848680"/>
                <a:ext cx="639000" cy="0"/>
              </a:xfrm>
              <a:prstGeom prst="line">
                <a:avLst/>
              </a:prstGeom>
              <a:ln w="50760">
                <a:solidFill>
                  <a:srgbClr val="855191"/>
                </a:solidFill>
                <a:round/>
              </a:ln>
            </p:spPr>
            <p:style>
              <a:lnRef idx="0">
                <a:scrgbClr r="0" g="0" b="0"/>
              </a:lnRef>
              <a:fillRef idx="0">
                <a:scrgbClr r="0" g="0" b="0"/>
              </a:fillRef>
              <a:effectRef idx="0">
                <a:scrgbClr r="0" g="0" b="0"/>
              </a:effectRef>
              <a:fontRef idx="minor"/>
            </p:style>
          </p:sp>
          <p:sp>
            <p:nvSpPr>
              <p:cNvPr id="211" name="Line 13"/>
              <p:cNvSpPr/>
              <p:nvPr/>
            </p:nvSpPr>
            <p:spPr>
              <a:xfrm>
                <a:off x="14653800" y="11848680"/>
                <a:ext cx="639000" cy="0"/>
              </a:xfrm>
              <a:prstGeom prst="line">
                <a:avLst/>
              </a:prstGeom>
              <a:ln w="50760">
                <a:solidFill>
                  <a:srgbClr val="855191"/>
                </a:solidFill>
                <a:round/>
              </a:ln>
            </p:spPr>
            <p:style>
              <a:lnRef idx="0">
                <a:scrgbClr r="0" g="0" b="0"/>
              </a:lnRef>
              <a:fillRef idx="0">
                <a:scrgbClr r="0" g="0" b="0"/>
              </a:fillRef>
              <a:effectRef idx="0">
                <a:scrgbClr r="0" g="0" b="0"/>
              </a:effectRef>
              <a:fontRef idx="minor"/>
            </p:style>
          </p:sp>
        </p:grpSp>
        <p:grpSp>
          <p:nvGrpSpPr>
            <p:cNvPr id="212" name="Group 14"/>
            <p:cNvGrpSpPr/>
            <p:nvPr/>
          </p:nvGrpSpPr>
          <p:grpSpPr>
            <a:xfrm>
              <a:off x="15701400" y="10807560"/>
              <a:ext cx="0" cy="2082600"/>
              <a:chOff x="15701400" y="10807560"/>
              <a:chExt cx="0" cy="2082600"/>
            </a:xfrm>
          </p:grpSpPr>
          <p:sp>
            <p:nvSpPr>
              <p:cNvPr id="213" name="Line 15"/>
              <p:cNvSpPr/>
              <p:nvPr/>
            </p:nvSpPr>
            <p:spPr>
              <a:xfrm flipV="1">
                <a:off x="15701400" y="10807560"/>
                <a:ext cx="0" cy="639360"/>
              </a:xfrm>
              <a:prstGeom prst="line">
                <a:avLst/>
              </a:prstGeom>
              <a:ln w="50760">
                <a:solidFill>
                  <a:srgbClr val="855191"/>
                </a:solidFill>
                <a:round/>
              </a:ln>
            </p:spPr>
            <p:style>
              <a:lnRef idx="0">
                <a:scrgbClr r="0" g="0" b="0"/>
              </a:lnRef>
              <a:fillRef idx="0">
                <a:scrgbClr r="0" g="0" b="0"/>
              </a:fillRef>
              <a:effectRef idx="0">
                <a:scrgbClr r="0" g="0" b="0"/>
              </a:effectRef>
              <a:fontRef idx="minor"/>
            </p:style>
          </p:sp>
          <p:sp>
            <p:nvSpPr>
              <p:cNvPr id="214" name="Line 16"/>
              <p:cNvSpPr/>
              <p:nvPr/>
            </p:nvSpPr>
            <p:spPr>
              <a:xfrm flipV="1">
                <a:off x="15701400" y="12250800"/>
                <a:ext cx="0" cy="639360"/>
              </a:xfrm>
              <a:prstGeom prst="line">
                <a:avLst/>
              </a:prstGeom>
              <a:ln w="50760">
                <a:solidFill>
                  <a:srgbClr val="855191"/>
                </a:solidFill>
                <a:round/>
              </a:ln>
            </p:spPr>
            <p:style>
              <a:lnRef idx="0">
                <a:scrgbClr r="0" g="0" b="0"/>
              </a:lnRef>
              <a:fillRef idx="0">
                <a:scrgbClr r="0" g="0" b="0"/>
              </a:fillRef>
              <a:effectRef idx="0">
                <a:scrgbClr r="0" g="0" b="0"/>
              </a:effectRef>
              <a:fontRef idx="minor"/>
            </p:style>
          </p:sp>
        </p:grpSp>
      </p:grpSp>
      <p:grpSp>
        <p:nvGrpSpPr>
          <p:cNvPr id="215" name="Group 17"/>
          <p:cNvGrpSpPr/>
          <p:nvPr/>
        </p:nvGrpSpPr>
        <p:grpSpPr>
          <a:xfrm>
            <a:off x="17325000" y="1260360"/>
            <a:ext cx="2534760" cy="2535120"/>
            <a:chOff x="17325000" y="1260360"/>
            <a:chExt cx="2534760" cy="2535120"/>
          </a:xfrm>
        </p:grpSpPr>
        <p:sp>
          <p:nvSpPr>
            <p:cNvPr id="216" name="CustomShape 18"/>
            <p:cNvSpPr/>
            <p:nvPr/>
          </p:nvSpPr>
          <p:spPr>
            <a:xfrm>
              <a:off x="17587440" y="1515240"/>
              <a:ext cx="2024640" cy="2024640"/>
            </a:xfrm>
            <a:prstGeom prst="ellipse">
              <a:avLst/>
            </a:prstGeom>
            <a:noFill/>
            <a:ln w="76320">
              <a:solidFill>
                <a:srgbClr val="855191"/>
              </a:solidFill>
              <a:round/>
            </a:ln>
          </p:spPr>
          <p:style>
            <a:lnRef idx="0">
              <a:scrgbClr r="0" g="0" b="0"/>
            </a:lnRef>
            <a:fillRef idx="0">
              <a:scrgbClr r="0" g="0" b="0"/>
            </a:fillRef>
            <a:effectRef idx="0">
              <a:scrgbClr r="0" g="0" b="0"/>
            </a:effectRef>
            <a:fontRef idx="minor"/>
          </p:style>
        </p:sp>
        <p:grpSp>
          <p:nvGrpSpPr>
            <p:cNvPr id="217" name="Group 19"/>
            <p:cNvGrpSpPr/>
            <p:nvPr/>
          </p:nvGrpSpPr>
          <p:grpSpPr>
            <a:xfrm>
              <a:off x="17325000" y="2527920"/>
              <a:ext cx="2534760" cy="0"/>
              <a:chOff x="17325000" y="2527920"/>
              <a:chExt cx="2534760" cy="0"/>
            </a:xfrm>
          </p:grpSpPr>
          <p:sp>
            <p:nvSpPr>
              <p:cNvPr id="218" name="Line 20"/>
              <p:cNvSpPr/>
              <p:nvPr/>
            </p:nvSpPr>
            <p:spPr>
              <a:xfrm>
                <a:off x="19081800" y="2527920"/>
                <a:ext cx="777960" cy="0"/>
              </a:xfrm>
              <a:prstGeom prst="line">
                <a:avLst/>
              </a:prstGeom>
              <a:ln w="50760">
                <a:solidFill>
                  <a:srgbClr val="855191"/>
                </a:solidFill>
                <a:round/>
              </a:ln>
            </p:spPr>
            <p:style>
              <a:lnRef idx="0">
                <a:scrgbClr r="0" g="0" b="0"/>
              </a:lnRef>
              <a:fillRef idx="0">
                <a:scrgbClr r="0" g="0" b="0"/>
              </a:fillRef>
              <a:effectRef idx="0">
                <a:scrgbClr r="0" g="0" b="0"/>
              </a:effectRef>
              <a:fontRef idx="minor"/>
            </p:style>
          </p:sp>
          <p:sp>
            <p:nvSpPr>
              <p:cNvPr id="219" name="Line 21"/>
              <p:cNvSpPr/>
              <p:nvPr/>
            </p:nvSpPr>
            <p:spPr>
              <a:xfrm>
                <a:off x="17325000" y="2527920"/>
                <a:ext cx="777960" cy="0"/>
              </a:xfrm>
              <a:prstGeom prst="line">
                <a:avLst/>
              </a:prstGeom>
              <a:ln w="50760">
                <a:solidFill>
                  <a:srgbClr val="855191"/>
                </a:solidFill>
                <a:round/>
              </a:ln>
            </p:spPr>
            <p:style>
              <a:lnRef idx="0">
                <a:scrgbClr r="0" g="0" b="0"/>
              </a:lnRef>
              <a:fillRef idx="0">
                <a:scrgbClr r="0" g="0" b="0"/>
              </a:fillRef>
              <a:effectRef idx="0">
                <a:scrgbClr r="0" g="0" b="0"/>
              </a:effectRef>
              <a:fontRef idx="minor"/>
            </p:style>
          </p:sp>
        </p:grpSp>
        <p:grpSp>
          <p:nvGrpSpPr>
            <p:cNvPr id="220" name="Group 22"/>
            <p:cNvGrpSpPr/>
            <p:nvPr/>
          </p:nvGrpSpPr>
          <p:grpSpPr>
            <a:xfrm>
              <a:off x="18599760" y="1260360"/>
              <a:ext cx="0" cy="2535120"/>
              <a:chOff x="18599760" y="1260360"/>
              <a:chExt cx="0" cy="2535120"/>
            </a:xfrm>
          </p:grpSpPr>
          <p:sp>
            <p:nvSpPr>
              <p:cNvPr id="221" name="Line 23"/>
              <p:cNvSpPr/>
              <p:nvPr/>
            </p:nvSpPr>
            <p:spPr>
              <a:xfrm flipV="1">
                <a:off x="18599760" y="1260360"/>
                <a:ext cx="0" cy="778320"/>
              </a:xfrm>
              <a:prstGeom prst="line">
                <a:avLst/>
              </a:prstGeom>
              <a:ln w="50760">
                <a:solidFill>
                  <a:srgbClr val="855191"/>
                </a:solidFill>
                <a:round/>
              </a:ln>
            </p:spPr>
            <p:style>
              <a:lnRef idx="0">
                <a:scrgbClr r="0" g="0" b="0"/>
              </a:lnRef>
              <a:fillRef idx="0">
                <a:scrgbClr r="0" g="0" b="0"/>
              </a:fillRef>
              <a:effectRef idx="0">
                <a:scrgbClr r="0" g="0" b="0"/>
              </a:effectRef>
              <a:fontRef idx="minor"/>
            </p:style>
          </p:sp>
          <p:sp>
            <p:nvSpPr>
              <p:cNvPr id="222" name="Line 24"/>
              <p:cNvSpPr/>
              <p:nvPr/>
            </p:nvSpPr>
            <p:spPr>
              <a:xfrm flipV="1">
                <a:off x="18599760" y="3017160"/>
                <a:ext cx="0" cy="778320"/>
              </a:xfrm>
              <a:prstGeom prst="line">
                <a:avLst/>
              </a:prstGeom>
              <a:ln w="50760">
                <a:solidFill>
                  <a:srgbClr val="855191"/>
                </a:solidFill>
                <a:round/>
              </a:ln>
            </p:spPr>
            <p:style>
              <a:lnRef idx="0">
                <a:scrgbClr r="0" g="0" b="0"/>
              </a:lnRef>
              <a:fillRef idx="0">
                <a:scrgbClr r="0" g="0" b="0"/>
              </a:fillRef>
              <a:effectRef idx="0">
                <a:scrgbClr r="0" g="0" b="0"/>
              </a:effectRef>
              <a:fontRef idx="minor"/>
            </p:style>
          </p:sp>
        </p:grpSp>
      </p:grpSp>
      <p:pic>
        <p:nvPicPr>
          <p:cNvPr id="223" name="pasted-image.pdf"/>
          <p:cNvPicPr/>
          <p:nvPr/>
        </p:nvPicPr>
        <p:blipFill>
          <a:blip r:embed="rId5"/>
          <a:stretch/>
        </p:blipFill>
        <p:spPr>
          <a:xfrm>
            <a:off x="632880" y="12714480"/>
            <a:ext cx="1896480" cy="331560"/>
          </a:xfrm>
          <a:prstGeom prst="rect">
            <a:avLst/>
          </a:prstGeom>
          <a:ln w="12600">
            <a:noFill/>
          </a:ln>
        </p:spPr>
      </p:pic>
    </p:spTree>
  </p:cSld>
  <p:clrMapOvr>
    <a:masterClrMapping/>
  </p:clrMapOvr>
  <p:extLst>
    <p:ext uri="{6950BFC3-D8DA-4A85-94F7-54DA5524770B}">
      <p188:commentRel xmlns:p188="http://schemas.microsoft.com/office/powerpoint/2018/8/main" r:id="rId3"/>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4" name="Picture 23"/>
          <p:cNvPicPr/>
          <p:nvPr/>
        </p:nvPicPr>
        <p:blipFill>
          <a:blip r:embed="rId3"/>
          <a:stretch/>
        </p:blipFill>
        <p:spPr>
          <a:xfrm>
            <a:off x="-27000" y="0"/>
            <a:ext cx="24383520" cy="13715640"/>
          </a:xfrm>
          <a:prstGeom prst="rect">
            <a:avLst/>
          </a:prstGeom>
          <a:ln>
            <a:noFill/>
          </a:ln>
        </p:spPr>
      </p:pic>
      <p:sp>
        <p:nvSpPr>
          <p:cNvPr id="225" name="CustomShape 1"/>
          <p:cNvSpPr/>
          <p:nvPr/>
        </p:nvSpPr>
        <p:spPr>
          <a:xfrm>
            <a:off x="1443240" y="600120"/>
            <a:ext cx="20503440" cy="2853000"/>
          </a:xfrm>
          <a:prstGeom prst="rect">
            <a:avLst/>
          </a:prstGeom>
          <a:noFill/>
          <a:ln w="12600">
            <a:noFill/>
          </a:ln>
        </p:spPr>
        <p:style>
          <a:lnRef idx="0">
            <a:scrgbClr r="0" g="0" b="0"/>
          </a:lnRef>
          <a:fillRef idx="0">
            <a:scrgbClr r="0" g="0" b="0"/>
          </a:fillRef>
          <a:effectRef idx="0">
            <a:scrgbClr r="0" g="0" b="0"/>
          </a:effectRef>
          <a:fontRef idx="minor"/>
        </p:style>
        <p:txBody>
          <a:bodyPr lIns="85680" tIns="85680" rIns="85680" bIns="85680">
            <a:spAutoFit/>
          </a:bodyPr>
          <a:lstStyle/>
          <a:p>
            <a:pPr>
              <a:lnSpc>
                <a:spcPct val="100000"/>
              </a:lnSpc>
            </a:pPr>
            <a:r>
              <a:rPr lang="ru-RU" sz="8800" b="1" strike="noStrike" cap="all" spc="-1">
                <a:solidFill>
                  <a:srgbClr val="535353"/>
                </a:solidFill>
                <a:latin typeface="Arial"/>
                <a:ea typeface="DejaVu Sans"/>
              </a:rPr>
              <a:t>There is always work for</a:t>
            </a:r>
            <a:endParaRPr lang="ru-RU" sz="8800" b="0" strike="noStrike" spc="-1">
              <a:latin typeface="Arial"/>
            </a:endParaRPr>
          </a:p>
          <a:p>
            <a:pPr>
              <a:lnSpc>
                <a:spcPct val="100000"/>
              </a:lnSpc>
            </a:pPr>
            <a:r>
              <a:rPr lang="ru-RU" sz="8800" b="1" strike="noStrike" cap="all" spc="-1">
                <a:solidFill>
                  <a:srgbClr val="535353"/>
                </a:solidFill>
                <a:latin typeface="Arial"/>
                <a:ea typeface="DejaVu Sans"/>
              </a:rPr>
              <a:t>the immune system</a:t>
            </a:r>
            <a:endParaRPr lang="ru-RU" sz="8800" b="0" strike="noStrike" spc="-1">
              <a:latin typeface="Arial"/>
            </a:endParaRPr>
          </a:p>
        </p:txBody>
      </p:sp>
      <p:sp>
        <p:nvSpPr>
          <p:cNvPr id="226" name="CustomShape 2"/>
          <p:cNvSpPr/>
          <p:nvPr/>
        </p:nvSpPr>
        <p:spPr>
          <a:xfrm>
            <a:off x="1443240" y="6572520"/>
            <a:ext cx="10945080" cy="2091960"/>
          </a:xfrm>
          <a:prstGeom prst="rect">
            <a:avLst/>
          </a:prstGeom>
          <a:noFill/>
          <a:ln w="12600">
            <a:noFill/>
          </a:ln>
        </p:spPr>
        <p:style>
          <a:lnRef idx="0">
            <a:scrgbClr r="0" g="0" b="0"/>
          </a:lnRef>
          <a:fillRef idx="0">
            <a:scrgbClr r="0" g="0" b="0"/>
          </a:fillRef>
          <a:effectRef idx="0">
            <a:scrgbClr r="0" g="0" b="0"/>
          </a:effectRef>
          <a:fontRef idx="minor"/>
        </p:style>
        <p:txBody>
          <a:bodyPr lIns="85680" tIns="85680" rIns="85680" bIns="85680">
            <a:spAutoFit/>
          </a:bodyPr>
          <a:lstStyle/>
          <a:p>
            <a:pPr>
              <a:lnSpc>
                <a:spcPct val="100000"/>
              </a:lnSpc>
            </a:pPr>
            <a:r>
              <a:rPr lang="ru-RU" sz="4200" b="0" strike="noStrike" spc="-1">
                <a:solidFill>
                  <a:srgbClr val="000000"/>
                </a:solidFill>
                <a:latin typeface="Arial"/>
                <a:ea typeface="Arial"/>
              </a:rPr>
              <a:t>In one cubic meter of air, a room can contain</a:t>
            </a:r>
            <a:r>
              <a:rPr lang="ru-RU" sz="1800" b="0" strike="noStrike" spc="-1">
                <a:solidFill>
                  <a:srgbClr val="000000"/>
                </a:solidFill>
                <a:latin typeface="Arial"/>
                <a:ea typeface="DejaVu Sans"/>
              </a:rPr>
              <a:t> </a:t>
            </a:r>
            <a:r>
              <a:rPr lang="ru-RU" sz="4200" b="0" strike="noStrike" spc="-1">
                <a:solidFill>
                  <a:srgbClr val="000000"/>
                </a:solidFill>
                <a:latin typeface="Arial"/>
                <a:ea typeface="Arial"/>
              </a:rPr>
              <a:t>1,500-7,000 and even more microorganisms </a:t>
            </a:r>
            <a:endParaRPr lang="ru-RU" sz="4200" b="0" strike="noStrike" spc="-1">
              <a:latin typeface="Arial"/>
            </a:endParaRPr>
          </a:p>
          <a:p>
            <a:pPr>
              <a:lnSpc>
                <a:spcPct val="100000"/>
              </a:lnSpc>
            </a:pPr>
            <a:r>
              <a:rPr lang="ru-RU" sz="4200" b="0" strike="noStrike" spc="-1">
                <a:solidFill>
                  <a:srgbClr val="000000"/>
                </a:solidFill>
                <a:latin typeface="Arial"/>
                <a:ea typeface="Arial"/>
              </a:rPr>
              <a:t>(depending on the season).</a:t>
            </a:r>
            <a:endParaRPr lang="ru-RU" sz="4200" b="0" strike="noStrike" spc="-1">
              <a:latin typeface="Arial"/>
            </a:endParaRPr>
          </a:p>
        </p:txBody>
      </p:sp>
      <p:sp>
        <p:nvSpPr>
          <p:cNvPr id="227" name="Line 3"/>
          <p:cNvSpPr/>
          <p:nvPr/>
        </p:nvSpPr>
        <p:spPr>
          <a:xfrm flipV="1">
            <a:off x="18124560" y="2698200"/>
            <a:ext cx="0" cy="4253760"/>
          </a:xfrm>
          <a:prstGeom prst="line">
            <a:avLst/>
          </a:prstGeom>
          <a:ln w="50760" cap="rnd">
            <a:solidFill>
              <a:srgbClr val="A7A7A7"/>
            </a:solidFill>
            <a:custDash>
              <a:ds d="200000" sp="200000"/>
            </a:custDash>
            <a:miter/>
          </a:ln>
        </p:spPr>
        <p:style>
          <a:lnRef idx="0">
            <a:scrgbClr r="0" g="0" b="0"/>
          </a:lnRef>
          <a:fillRef idx="0">
            <a:scrgbClr r="0" g="0" b="0"/>
          </a:fillRef>
          <a:effectRef idx="0">
            <a:scrgbClr r="0" g="0" b="0"/>
          </a:effectRef>
          <a:fontRef idx="minor"/>
        </p:style>
      </p:sp>
      <p:sp>
        <p:nvSpPr>
          <p:cNvPr id="228" name="Line 4"/>
          <p:cNvSpPr/>
          <p:nvPr/>
        </p:nvSpPr>
        <p:spPr>
          <a:xfrm flipH="1">
            <a:off x="12566160" y="8575200"/>
            <a:ext cx="5573520" cy="2057400"/>
          </a:xfrm>
          <a:prstGeom prst="line">
            <a:avLst/>
          </a:prstGeom>
          <a:ln w="50760" cap="rnd">
            <a:solidFill>
              <a:srgbClr val="A7A7A7"/>
            </a:solidFill>
            <a:custDash>
              <a:ds d="200000" sp="200000"/>
            </a:custDash>
            <a:miter/>
          </a:ln>
        </p:spPr>
        <p:style>
          <a:lnRef idx="0">
            <a:scrgbClr r="0" g="0" b="0"/>
          </a:lnRef>
          <a:fillRef idx="0">
            <a:scrgbClr r="0" g="0" b="0"/>
          </a:fillRef>
          <a:effectRef idx="0">
            <a:scrgbClr r="0" g="0" b="0"/>
          </a:effectRef>
          <a:fontRef idx="minor"/>
        </p:style>
      </p:sp>
      <p:sp>
        <p:nvSpPr>
          <p:cNvPr id="229" name="Line 5"/>
          <p:cNvSpPr/>
          <p:nvPr/>
        </p:nvSpPr>
        <p:spPr>
          <a:xfrm>
            <a:off x="18138600" y="8557920"/>
            <a:ext cx="5407560" cy="2074680"/>
          </a:xfrm>
          <a:prstGeom prst="line">
            <a:avLst/>
          </a:prstGeom>
          <a:ln w="50760" cap="rnd">
            <a:solidFill>
              <a:srgbClr val="A7A7A7"/>
            </a:solidFill>
            <a:custDash>
              <a:ds d="200000" sp="200000"/>
            </a:custDash>
            <a:miter/>
          </a:ln>
        </p:spPr>
        <p:style>
          <a:lnRef idx="0">
            <a:scrgbClr r="0" g="0" b="0"/>
          </a:lnRef>
          <a:fillRef idx="0">
            <a:scrgbClr r="0" g="0" b="0"/>
          </a:fillRef>
          <a:effectRef idx="0">
            <a:scrgbClr r="0" g="0" b="0"/>
          </a:effectRef>
          <a:fontRef idx="minor"/>
        </p:style>
      </p:sp>
      <p:sp>
        <p:nvSpPr>
          <p:cNvPr id="230" name="CustomShape 6"/>
          <p:cNvSpPr/>
          <p:nvPr/>
        </p:nvSpPr>
        <p:spPr>
          <a:xfrm>
            <a:off x="14250600" y="7280640"/>
            <a:ext cx="7696080" cy="3249360"/>
          </a:xfrm>
          <a:prstGeom prst="rect">
            <a:avLst/>
          </a:prstGeom>
          <a:noFill/>
          <a:ln w="12600">
            <a:noFill/>
          </a:ln>
        </p:spPr>
        <p:style>
          <a:lnRef idx="0">
            <a:scrgbClr r="0" g="0" b="0"/>
          </a:lnRef>
          <a:fillRef idx="0">
            <a:scrgbClr r="0" g="0" b="0"/>
          </a:fillRef>
          <a:effectRef idx="0">
            <a:scrgbClr r="0" g="0" b="0"/>
          </a:effectRef>
          <a:fontRef idx="minor"/>
        </p:style>
        <p:txBody>
          <a:bodyPr lIns="85680" tIns="85680" rIns="85680" bIns="85680">
            <a:spAutoFit/>
          </a:bodyPr>
          <a:lstStyle/>
          <a:p>
            <a:pPr algn="ctr">
              <a:lnSpc>
                <a:spcPct val="100000"/>
              </a:lnSpc>
            </a:pPr>
            <a:r>
              <a:rPr lang="ru-RU" sz="20200" b="1" strike="noStrike" spc="-1">
                <a:solidFill>
                  <a:srgbClr val="855191"/>
                </a:solidFill>
                <a:latin typeface="Arial"/>
                <a:ea typeface="Arial"/>
              </a:rPr>
              <a:t>7 000</a:t>
            </a:r>
            <a:endParaRPr lang="ru-RU" sz="20200" b="0" strike="noStrike" spc="-1">
              <a:latin typeface="Arial"/>
            </a:endParaRPr>
          </a:p>
        </p:txBody>
      </p:sp>
      <p:grpSp>
        <p:nvGrpSpPr>
          <p:cNvPr id="231" name="Group 7"/>
          <p:cNvGrpSpPr/>
          <p:nvPr/>
        </p:nvGrpSpPr>
        <p:grpSpPr>
          <a:xfrm>
            <a:off x="12567600" y="2710440"/>
            <a:ext cx="11046960" cy="10035360"/>
            <a:chOff x="12567600" y="2710440"/>
            <a:chExt cx="11046960" cy="10035360"/>
          </a:xfrm>
        </p:grpSpPr>
        <p:pic>
          <p:nvPicPr>
            <p:cNvPr id="232" name="pasted-image.pdf"/>
            <p:cNvPicPr/>
            <p:nvPr/>
          </p:nvPicPr>
          <p:blipFill>
            <a:blip r:embed="rId4"/>
            <a:stretch/>
          </p:blipFill>
          <p:spPr>
            <a:xfrm>
              <a:off x="15145200" y="4959720"/>
              <a:ext cx="1967040" cy="1967040"/>
            </a:xfrm>
            <a:prstGeom prst="rect">
              <a:avLst/>
            </a:prstGeom>
            <a:ln w="12600">
              <a:noFill/>
            </a:ln>
          </p:spPr>
        </p:pic>
        <p:sp>
          <p:nvSpPr>
            <p:cNvPr id="233" name="Line 8"/>
            <p:cNvSpPr/>
            <p:nvPr/>
          </p:nvSpPr>
          <p:spPr>
            <a:xfrm flipV="1">
              <a:off x="18124560" y="6924240"/>
              <a:ext cx="0" cy="5814360"/>
            </a:xfrm>
            <a:prstGeom prst="line">
              <a:avLst/>
            </a:prstGeom>
            <a:ln w="50760">
              <a:solidFill>
                <a:srgbClr val="A7A7A7"/>
              </a:solidFill>
              <a:round/>
            </a:ln>
          </p:spPr>
          <p:style>
            <a:lnRef idx="0">
              <a:scrgbClr r="0" g="0" b="0"/>
            </a:lnRef>
            <a:fillRef idx="0">
              <a:scrgbClr r="0" g="0" b="0"/>
            </a:fillRef>
            <a:effectRef idx="0">
              <a:scrgbClr r="0" g="0" b="0"/>
            </a:effectRef>
            <a:fontRef idx="minor"/>
          </p:style>
        </p:sp>
        <p:sp>
          <p:nvSpPr>
            <p:cNvPr id="234" name="Line 9"/>
            <p:cNvSpPr/>
            <p:nvPr/>
          </p:nvSpPr>
          <p:spPr>
            <a:xfrm flipH="1" flipV="1">
              <a:off x="12625560" y="4806720"/>
              <a:ext cx="5480280" cy="2093040"/>
            </a:xfrm>
            <a:prstGeom prst="line">
              <a:avLst/>
            </a:prstGeom>
            <a:ln w="50760">
              <a:solidFill>
                <a:srgbClr val="A7A7A7"/>
              </a:solidFill>
              <a:round/>
            </a:ln>
          </p:spPr>
          <p:style>
            <a:lnRef idx="0">
              <a:scrgbClr r="0" g="0" b="0"/>
            </a:lnRef>
            <a:fillRef idx="0">
              <a:scrgbClr r="0" g="0" b="0"/>
            </a:fillRef>
            <a:effectRef idx="0">
              <a:scrgbClr r="0" g="0" b="0"/>
            </a:effectRef>
            <a:fontRef idx="minor"/>
          </p:style>
        </p:sp>
        <p:sp>
          <p:nvSpPr>
            <p:cNvPr id="235" name="Line 10"/>
            <p:cNvSpPr/>
            <p:nvPr/>
          </p:nvSpPr>
          <p:spPr>
            <a:xfrm flipV="1">
              <a:off x="18086400" y="4785840"/>
              <a:ext cx="5528160" cy="2134800"/>
            </a:xfrm>
            <a:prstGeom prst="line">
              <a:avLst/>
            </a:prstGeom>
            <a:ln w="50760">
              <a:solidFill>
                <a:srgbClr val="A7A7A7"/>
              </a:solidFill>
              <a:round/>
            </a:ln>
          </p:spPr>
          <p:style>
            <a:lnRef idx="0">
              <a:scrgbClr r="0" g="0" b="0"/>
            </a:lnRef>
            <a:fillRef idx="0">
              <a:scrgbClr r="0" g="0" b="0"/>
            </a:fillRef>
            <a:effectRef idx="0">
              <a:scrgbClr r="0" g="0" b="0"/>
            </a:effectRef>
            <a:fontRef idx="minor"/>
          </p:style>
        </p:sp>
        <p:sp>
          <p:nvSpPr>
            <p:cNvPr id="236" name="Line 11"/>
            <p:cNvSpPr/>
            <p:nvPr/>
          </p:nvSpPr>
          <p:spPr>
            <a:xfrm flipH="1">
              <a:off x="12579120" y="2727720"/>
              <a:ext cx="5573160" cy="2057400"/>
            </a:xfrm>
            <a:prstGeom prst="line">
              <a:avLst/>
            </a:prstGeom>
            <a:ln w="50760">
              <a:solidFill>
                <a:srgbClr val="A7A7A7"/>
              </a:solidFill>
              <a:round/>
            </a:ln>
          </p:spPr>
          <p:style>
            <a:lnRef idx="0">
              <a:scrgbClr r="0" g="0" b="0"/>
            </a:lnRef>
            <a:fillRef idx="0">
              <a:scrgbClr r="0" g="0" b="0"/>
            </a:fillRef>
            <a:effectRef idx="0">
              <a:scrgbClr r="0" g="0" b="0"/>
            </a:effectRef>
            <a:fontRef idx="minor"/>
          </p:style>
        </p:sp>
        <p:sp>
          <p:nvSpPr>
            <p:cNvPr id="237" name="Line 12"/>
            <p:cNvSpPr/>
            <p:nvPr/>
          </p:nvSpPr>
          <p:spPr>
            <a:xfrm>
              <a:off x="18138600" y="2710440"/>
              <a:ext cx="5456880" cy="2074680"/>
            </a:xfrm>
            <a:prstGeom prst="line">
              <a:avLst/>
            </a:prstGeom>
            <a:ln w="50760">
              <a:solidFill>
                <a:srgbClr val="A7A7A7"/>
              </a:solidFill>
              <a:round/>
            </a:ln>
          </p:spPr>
          <p:style>
            <a:lnRef idx="0">
              <a:scrgbClr r="0" g="0" b="0"/>
            </a:lnRef>
            <a:fillRef idx="0">
              <a:scrgbClr r="0" g="0" b="0"/>
            </a:fillRef>
            <a:effectRef idx="0">
              <a:scrgbClr r="0" g="0" b="0"/>
            </a:effectRef>
            <a:fontRef idx="minor"/>
          </p:style>
        </p:sp>
        <p:sp>
          <p:nvSpPr>
            <p:cNvPr id="238" name="Line 13"/>
            <p:cNvSpPr/>
            <p:nvPr/>
          </p:nvSpPr>
          <p:spPr>
            <a:xfrm flipV="1">
              <a:off x="23590800" y="4796640"/>
              <a:ext cx="0" cy="5897520"/>
            </a:xfrm>
            <a:prstGeom prst="line">
              <a:avLst/>
            </a:prstGeom>
            <a:ln w="50760">
              <a:solidFill>
                <a:srgbClr val="A7A7A7"/>
              </a:solidFill>
              <a:round/>
            </a:ln>
          </p:spPr>
          <p:style>
            <a:lnRef idx="0">
              <a:scrgbClr r="0" g="0" b="0"/>
            </a:lnRef>
            <a:fillRef idx="0">
              <a:scrgbClr r="0" g="0" b="0"/>
            </a:fillRef>
            <a:effectRef idx="0">
              <a:scrgbClr r="0" g="0" b="0"/>
            </a:effectRef>
            <a:fontRef idx="minor"/>
          </p:style>
        </p:sp>
        <p:sp>
          <p:nvSpPr>
            <p:cNvPr id="239" name="Line 14"/>
            <p:cNvSpPr/>
            <p:nvPr/>
          </p:nvSpPr>
          <p:spPr>
            <a:xfrm flipH="1" flipV="1">
              <a:off x="12567600" y="10633680"/>
              <a:ext cx="5571000" cy="2106360"/>
            </a:xfrm>
            <a:prstGeom prst="line">
              <a:avLst/>
            </a:prstGeom>
            <a:ln w="50760">
              <a:solidFill>
                <a:srgbClr val="A7A7A7"/>
              </a:solidFill>
              <a:round/>
            </a:ln>
          </p:spPr>
          <p:style>
            <a:lnRef idx="0">
              <a:scrgbClr r="0" g="0" b="0"/>
            </a:lnRef>
            <a:fillRef idx="0">
              <a:scrgbClr r="0" g="0" b="0"/>
            </a:fillRef>
            <a:effectRef idx="0">
              <a:scrgbClr r="0" g="0" b="0"/>
            </a:effectRef>
            <a:fontRef idx="minor"/>
          </p:style>
        </p:sp>
        <p:sp>
          <p:nvSpPr>
            <p:cNvPr id="240" name="Line 15"/>
            <p:cNvSpPr/>
            <p:nvPr/>
          </p:nvSpPr>
          <p:spPr>
            <a:xfrm flipV="1">
              <a:off x="12594960" y="4776480"/>
              <a:ext cx="0" cy="5897520"/>
            </a:xfrm>
            <a:prstGeom prst="line">
              <a:avLst/>
            </a:prstGeom>
            <a:ln w="50760">
              <a:solidFill>
                <a:srgbClr val="A7A7A7"/>
              </a:solidFill>
              <a:round/>
            </a:ln>
          </p:spPr>
          <p:style>
            <a:lnRef idx="0">
              <a:scrgbClr r="0" g="0" b="0"/>
            </a:lnRef>
            <a:fillRef idx="0">
              <a:scrgbClr r="0" g="0" b="0"/>
            </a:fillRef>
            <a:effectRef idx="0">
              <a:scrgbClr r="0" g="0" b="0"/>
            </a:effectRef>
            <a:fontRef idx="minor"/>
          </p:style>
        </p:sp>
        <p:pic>
          <p:nvPicPr>
            <p:cNvPr id="241" name="pasted-image.pdf"/>
            <p:cNvPicPr/>
            <p:nvPr/>
          </p:nvPicPr>
          <p:blipFill>
            <a:blip r:embed="rId5"/>
            <a:stretch/>
          </p:blipFill>
          <p:spPr>
            <a:xfrm>
              <a:off x="19510560" y="10252440"/>
              <a:ext cx="1236960" cy="1236960"/>
            </a:xfrm>
            <a:prstGeom prst="rect">
              <a:avLst/>
            </a:prstGeom>
            <a:ln w="12600">
              <a:noFill/>
            </a:ln>
          </p:spPr>
        </p:pic>
        <p:pic>
          <p:nvPicPr>
            <p:cNvPr id="242" name="pasted-image.pdf"/>
            <p:cNvPicPr/>
            <p:nvPr/>
          </p:nvPicPr>
          <p:blipFill>
            <a:blip r:embed="rId6"/>
            <a:stretch/>
          </p:blipFill>
          <p:spPr>
            <a:xfrm>
              <a:off x="21633840" y="5924160"/>
              <a:ext cx="648000" cy="648000"/>
            </a:xfrm>
            <a:prstGeom prst="rect">
              <a:avLst/>
            </a:prstGeom>
            <a:ln w="12600">
              <a:noFill/>
            </a:ln>
          </p:spPr>
        </p:pic>
        <p:pic>
          <p:nvPicPr>
            <p:cNvPr id="243" name="pasted-image.pdf"/>
            <p:cNvPicPr/>
            <p:nvPr/>
          </p:nvPicPr>
          <p:blipFill>
            <a:blip r:embed="rId7"/>
            <a:stretch/>
          </p:blipFill>
          <p:spPr>
            <a:xfrm>
              <a:off x="18631080" y="3683160"/>
              <a:ext cx="1014840" cy="1014840"/>
            </a:xfrm>
            <a:prstGeom prst="rect">
              <a:avLst/>
            </a:prstGeom>
            <a:ln w="12600">
              <a:noFill/>
            </a:ln>
          </p:spPr>
        </p:pic>
        <p:pic>
          <p:nvPicPr>
            <p:cNvPr id="244" name="pasted-image.pdf"/>
            <p:cNvPicPr/>
            <p:nvPr/>
          </p:nvPicPr>
          <p:blipFill>
            <a:blip r:embed="rId6"/>
            <a:stretch/>
          </p:blipFill>
          <p:spPr>
            <a:xfrm>
              <a:off x="14307840" y="10292760"/>
              <a:ext cx="510840" cy="510840"/>
            </a:xfrm>
            <a:prstGeom prst="rect">
              <a:avLst/>
            </a:prstGeom>
            <a:ln w="12600">
              <a:noFill/>
            </a:ln>
          </p:spPr>
        </p:pic>
        <p:sp>
          <p:nvSpPr>
            <p:cNvPr id="245" name="Line 16"/>
            <p:cNvSpPr/>
            <p:nvPr/>
          </p:nvSpPr>
          <p:spPr>
            <a:xfrm flipV="1">
              <a:off x="18128160" y="10664640"/>
              <a:ext cx="5479200" cy="2081160"/>
            </a:xfrm>
            <a:prstGeom prst="line">
              <a:avLst/>
            </a:prstGeom>
            <a:ln w="50760">
              <a:solidFill>
                <a:srgbClr val="A7A7A7"/>
              </a:solidFill>
              <a:round/>
            </a:ln>
          </p:spPr>
          <p:style>
            <a:lnRef idx="0">
              <a:scrgbClr r="0" g="0" b="0"/>
            </a:lnRef>
            <a:fillRef idx="0">
              <a:scrgbClr r="0" g="0" b="0"/>
            </a:fillRef>
            <a:effectRef idx="0">
              <a:scrgbClr r="0" g="0" b="0"/>
            </a:effectRef>
            <a:fontRef idx="minor"/>
          </p:style>
        </p:sp>
      </p:grpSp>
      <p:sp>
        <p:nvSpPr>
          <p:cNvPr id="2" name="Rectangle 1">
            <a:extLst>
              <a:ext uri="{FF2B5EF4-FFF2-40B4-BE49-F238E27FC236}">
                <a16:creationId xmlns:a16="http://schemas.microsoft.com/office/drawing/2014/main" id="{0596563C-A3D4-0020-BAA9-9307CB857ECA}"/>
              </a:ext>
            </a:extLst>
          </p:cNvPr>
          <p:cNvSpPr/>
          <p:nvPr/>
        </p:nvSpPr>
        <p:spPr>
          <a:xfrm>
            <a:off x="22613815" y="12535200"/>
            <a:ext cx="1301262" cy="1180800"/>
          </a:xfrm>
          <a:prstGeom prst="rect">
            <a:avLst/>
          </a:prstGeom>
          <a:solidFill>
            <a:srgbClr val="F2F5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spTree>
  </p:cSld>
  <p:clrMapOvr>
    <a:masterClrMapping/>
  </p:clrMapOvr>
  <p:extLst>
    <p:ext uri="{6950BFC3-D8DA-4A85-94F7-54DA5524770B}">
      <p188:commentRel xmlns:p188="http://schemas.microsoft.com/office/powerpoint/2018/8/main" r:id="rId2"/>
    </p:ext>
  </p:extLs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10990</TotalTime>
  <Words>2041</Words>
  <Application>Microsoft Macintosh PowerPoint</Application>
  <PresentationFormat>Custom</PresentationFormat>
  <Paragraphs>210</Paragraphs>
  <Slides>22</Slides>
  <Notes>11</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22</vt:i4>
      </vt:variant>
    </vt:vector>
  </HeadingPairs>
  <TitlesOfParts>
    <vt:vector size="30" baseType="lpstr">
      <vt:lpstr>Arial</vt:lpstr>
      <vt:lpstr>Segoe UI</vt:lpstr>
      <vt:lpstr>Symbol</vt:lpstr>
      <vt:lpstr>Times New Roman</vt:lpstr>
      <vt:lpstr>Wingdings</vt:lpstr>
      <vt:lpstr>Office Theme</vt:lpstr>
      <vt:lpstr>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subject/>
  <dc:creator>Павлов Павел</dc:creator>
  <dc:description/>
  <cp:lastModifiedBy>Казбекова Тамара Тамерлановна</cp:lastModifiedBy>
  <cp:revision>636</cp:revision>
  <dcterms:modified xsi:type="dcterms:W3CDTF">2022-11-09T11:41:01Z</dcterms:modified>
  <dc:language>ru-RU</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15.0000</vt:lpwstr>
  </property>
  <property fmtid="{D5CDD505-2E9C-101B-9397-08002B2CF9AE}" pid="3" name="HiddenSlides">
    <vt:i4>0</vt:i4>
  </property>
  <property fmtid="{D5CDD505-2E9C-101B-9397-08002B2CF9AE}" pid="4" name="HyperlinksChanged">
    <vt:bool>false</vt:bool>
  </property>
  <property fmtid="{D5CDD505-2E9C-101B-9397-08002B2CF9AE}" pid="5" name="LinksUpToDate">
    <vt:bool>false</vt:bool>
  </property>
  <property fmtid="{D5CDD505-2E9C-101B-9397-08002B2CF9AE}" pid="6" name="MMClips">
    <vt:i4>0</vt:i4>
  </property>
  <property fmtid="{D5CDD505-2E9C-101B-9397-08002B2CF9AE}" pid="7" name="Notes">
    <vt:i4>12</vt:i4>
  </property>
  <property fmtid="{D5CDD505-2E9C-101B-9397-08002B2CF9AE}" pid="8" name="PresentationFormat">
    <vt:lpwstr>Custom</vt:lpwstr>
  </property>
  <property fmtid="{D5CDD505-2E9C-101B-9397-08002B2CF9AE}" pid="9" name="ScaleCrop">
    <vt:bool>false</vt:bool>
  </property>
  <property fmtid="{D5CDD505-2E9C-101B-9397-08002B2CF9AE}" pid="10" name="ShareDoc">
    <vt:bool>false</vt:bool>
  </property>
  <property fmtid="{D5CDD505-2E9C-101B-9397-08002B2CF9AE}" pid="11" name="Slides">
    <vt:i4>22</vt:i4>
  </property>
</Properties>
</file>